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97" r:id="rId3"/>
    <p:sldId id="277" r:id="rId4"/>
    <p:sldId id="275" r:id="rId5"/>
    <p:sldId id="287" r:id="rId6"/>
    <p:sldId id="284" r:id="rId7"/>
    <p:sldId id="260" r:id="rId8"/>
    <p:sldId id="294" r:id="rId9"/>
    <p:sldId id="261" r:id="rId10"/>
    <p:sldId id="281" r:id="rId11"/>
    <p:sldId id="303" r:id="rId12"/>
    <p:sldId id="299" r:id="rId13"/>
    <p:sldId id="265" r:id="rId14"/>
    <p:sldId id="301" r:id="rId15"/>
    <p:sldId id="302" r:id="rId16"/>
    <p:sldId id="300" r:id="rId17"/>
    <p:sldId id="268" r:id="rId18"/>
    <p:sldId id="289" r:id="rId19"/>
    <p:sldId id="280" r:id="rId20"/>
    <p:sldId id="272" r:id="rId21"/>
    <p:sldId id="298" r:id="rId22"/>
    <p:sldId id="271" r:id="rId23"/>
    <p:sldId id="291" r:id="rId24"/>
    <p:sldId id="273" r:id="rId25"/>
    <p:sldId id="274" r:id="rId26"/>
  </p:sldIdLst>
  <p:sldSz cx="9144000" cy="6858000" type="screen4x3"/>
  <p:notesSz cx="6858000" cy="92964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EE9F"/>
    <a:srgbClr val="FF8B8B"/>
    <a:srgbClr val="66FFCC"/>
    <a:srgbClr val="00FF99"/>
    <a:srgbClr val="FFCCCC"/>
    <a:srgbClr val="00CC79"/>
    <a:srgbClr val="CCFFCC"/>
    <a:srgbClr val="99FFCC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0275" autoAdjust="0"/>
  </p:normalViewPr>
  <p:slideViewPr>
    <p:cSldViewPr>
      <p:cViewPr>
        <p:scale>
          <a:sx n="45" d="100"/>
          <a:sy n="45" d="100"/>
        </p:scale>
        <p:origin x="-2118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tx>
        <c:rich>
          <a:bodyPr/>
          <a:lstStyle/>
          <a:p>
            <a:pPr>
              <a:defRPr sz="3500">
                <a:solidFill>
                  <a:srgbClr val="FF0000"/>
                </a:solidFill>
                <a:latin typeface="+mj-lt"/>
              </a:defRPr>
            </a:pPr>
            <a:r>
              <a:rPr lang="vi-VN" sz="3500">
                <a:solidFill>
                  <a:srgbClr val="FF0000"/>
                </a:solidFill>
                <a:latin typeface="+mj-lt"/>
              </a:rPr>
              <a:t>Biểu đồ sản lượng công nghiệp châu Phi so với thế giới năm 2004</a:t>
            </a:r>
          </a:p>
        </c:rich>
      </c:tx>
      <c:layout>
        <c:manualLayout>
          <c:xMode val="edge"/>
          <c:yMode val="edge"/>
          <c:x val="0.13066358024691357"/>
          <c:y val="1.2195121951219521E-2"/>
        </c:manualLayout>
      </c:layout>
      <c:spPr>
        <a:solidFill>
          <a:schemeClr val="bg1"/>
        </a:solidFill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8518518518518549E-2"/>
          <c:y val="0.22736486373257345"/>
          <c:w val="0.64505626032857177"/>
          <c:h val="0.75023244992073457"/>
        </c:manualLayout>
      </c:layout>
      <c:pie3DChart>
        <c:ser>
          <c:idx val="0"/>
          <c:order val="0"/>
          <c:tx>
            <c:strRef>
              <c:f>Sheet1!$B$1</c:f>
              <c:strCache>
                <c:ptCount val="1"/>
                <c:pt idx="0">
                  <c:v>Biểu đồ sản lượng công nghiệp châu Phi so với thế giới năm 2004</c:v>
                </c:pt>
              </c:strCache>
            </c:strRef>
          </c:tx>
          <c:spPr>
            <a:ln w="44450">
              <a:solidFill>
                <a:schemeClr val="bg1"/>
              </a:solidFill>
            </a:ln>
          </c:spPr>
          <c:explosion val="25"/>
          <c:dPt>
            <c:idx val="0"/>
            <c:spPr>
              <a:solidFill>
                <a:schemeClr val="accent6"/>
              </a:solidFill>
              <a:ln w="4445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spPr>
              <a:solidFill>
                <a:schemeClr val="accent5"/>
              </a:solidFill>
              <a:ln w="4445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Sản lượng công nghiệp châu Phi</c:v>
                </c:pt>
                <c:pt idx="1">
                  <c:v>Sản lượng công nghiệp các châu lục khác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98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>
            <a:defRPr lang="en-US" sz="2200" b="0" i="0" u="none" strike="noStrike" kern="1200" baseline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en-US"/>
        </a:p>
      </c:txPr>
    </c:legend>
    <c:plotVisOnly val="1"/>
    <c:dispBlanksAs val="zero"/>
  </c:chart>
  <c:spPr>
    <a:solidFill>
      <a:schemeClr val="tx1"/>
    </a:solidFill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195B8-205B-45C1-B761-DCC46F88E2C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3370B-5774-48E0-AB3C-DC76B7E1A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E7D4-857D-4EAC-A059-664AE6F1527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9346-7CD1-4B5D-B81B-5ECBCD616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E7D4-857D-4EAC-A059-664AE6F1527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9346-7CD1-4B5D-B81B-5ECBCD616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E7D4-857D-4EAC-A059-664AE6F1527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9346-7CD1-4B5D-B81B-5ECBCD616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E7D4-857D-4EAC-A059-664AE6F1527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9346-7CD1-4B5D-B81B-5ECBCD616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E7D4-857D-4EAC-A059-664AE6F1527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9346-7CD1-4B5D-B81B-5ECBCD616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E7D4-857D-4EAC-A059-664AE6F1527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9346-7CD1-4B5D-B81B-5ECBCD616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E7D4-857D-4EAC-A059-664AE6F1527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9346-7CD1-4B5D-B81B-5ECBCD616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E7D4-857D-4EAC-A059-664AE6F1527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9346-7CD1-4B5D-B81B-5ECBCD616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E7D4-857D-4EAC-A059-664AE6F1527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9346-7CD1-4B5D-B81B-5ECBCD616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E7D4-857D-4EAC-A059-664AE6F1527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9346-7CD1-4B5D-B81B-5ECBCD616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E7D4-857D-4EAC-A059-664AE6F1527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9346-7CD1-4B5D-B81B-5ECBCD616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5E7D4-857D-4EAC-A059-664AE6F1527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39346-7CD1-4B5D-B81B-5ECBCD616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E:\Tai%20lieu%20Dia\lop%207\pp%207\GVG%20&#272;&#7883;a%207\B&#224;i%20d&#7841;y\vid.wmv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audio" Target="../media/audio5.wav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8.xml"/><Relationship Id="rId1" Type="http://schemas.openxmlformats.org/officeDocument/2006/relationships/audio" Target="file:///E:\Tai%20lieu%20Dia\lop%207\pp%207\GVG%20&#272;&#7883;a%207\B&#224;i%20d&#7841;y\nh&#7841;c%20tr&#242;%20ch&#417;i.wma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6.wav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image" Target="../media/image27.jpe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Tai%20lieu%20Dia\lop%207\pp%207\GVG%20&#272;&#7883;a%207\B&#224;i%20d&#7841;y\Phim%20v&#7873;%20c.Phi.wmv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22098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CHÀO MỪNG CÁC THẦY CÔ ĐẾN DỰ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GIỜ -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LỚP 7E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0" y="0"/>
            <a:ext cx="8991600" cy="1676400"/>
          </a:xfrm>
          <a:prstGeom prst="wedgeRoundRectCallout">
            <a:avLst>
              <a:gd name="adj1" fmla="val 113"/>
              <a:gd name="adj2" fmla="val 70939"/>
              <a:gd name="adj3" fmla="val 16667"/>
            </a:avLst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u="sng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Nhóm</a:t>
            </a:r>
            <a:r>
              <a:rPr lang="en-US" sz="3000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u="sng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?&gt;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H30.1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SGK</a:t>
            </a:r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,: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FontTx/>
              <a:buChar char="-"/>
              <a:defRPr/>
            </a:pPr>
            <a:r>
              <a:rPr lang="en-US" sz="24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Xác định sự phân bố trên lược đồ</a:t>
            </a:r>
            <a:endParaRPr lang="en-US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FontTx/>
              <a:buChar char="-"/>
              <a:defRPr/>
            </a:pPr>
            <a:r>
              <a:rPr lang="en-US" sz="2400" b="1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Trình bày đặc điểm phát triển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072640"/>
          <a:ext cx="9144000" cy="4785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302000"/>
                <a:gridCol w="5842000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Đặc</a:t>
                      </a:r>
                      <a:r>
                        <a:rPr lang="en-US" sz="2800" baseline="0" smtClean="0"/>
                        <a:t> điểm</a:t>
                      </a:r>
                      <a:endParaRPr lang="en-US" sz="280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l</a:t>
                      </a:r>
                      <a:r>
                        <a:rPr lang="vi-VN" sz="2800" baseline="0" smtClean="0">
                          <a:latin typeface="Arial" pitchFamily="34" charset="0"/>
                          <a:cs typeface="Arial" pitchFamily="34" charset="0"/>
                        </a:rPr>
                        <a:t>ươ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ng thực</a:t>
                      </a:r>
                      <a:endParaRPr lang="en-US" sz="280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r>
                        <a:rPr lang="en-US" sz="2400" b="1" smtClean="0"/>
                        <a:t>1. </a:t>
                      </a:r>
                      <a:r>
                        <a:rPr lang="en-US" sz="2400" b="1" baseline="0" smtClean="0"/>
                        <a:t>Loại cây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/>
                        <a:t>2.  Phân</a:t>
                      </a:r>
                      <a:r>
                        <a:rPr lang="en-US" sz="2400" b="1" baseline="0" smtClean="0"/>
                        <a:t> bố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/>
                        <a:t>3. Hình</a:t>
                      </a:r>
                      <a:r>
                        <a:rPr lang="en-US" sz="2400" b="1" baseline="0" smtClean="0"/>
                        <a:t> thức sản xuất</a:t>
                      </a:r>
                      <a:endParaRPr lang="en-US" sz="2400" b="1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/>
                        <a:t>4. Quy mô.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smtClean="0"/>
                        <a:t>    Kỹ thuật</a:t>
                      </a:r>
                      <a:endParaRPr lang="en-US" sz="2400" b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r>
                        <a:rPr lang="en-US" sz="2400" b="1" smtClean="0"/>
                        <a:t>5. Mục</a:t>
                      </a:r>
                      <a:r>
                        <a:rPr lang="en-US" sz="2400" b="1" baseline="0" smtClean="0"/>
                        <a:t> đích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1" y="380999"/>
          <a:ext cx="8915399" cy="621742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893535"/>
                <a:gridCol w="3293606"/>
                <a:gridCol w="3728258"/>
              </a:tblGrid>
              <a:tr h="684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Arial" pitchFamily="34" charset="0"/>
                          <a:cs typeface="Arial" pitchFamily="34" charset="0"/>
                        </a:rPr>
                        <a:t>Đặc điểm</a:t>
                      </a:r>
                      <a:endParaRPr lang="en-US" sz="28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Arial" pitchFamily="34" charset="0"/>
                          <a:cs typeface="Arial" pitchFamily="34" charset="0"/>
                        </a:rPr>
                        <a:t>Cây công nghiệp</a:t>
                      </a:r>
                      <a:endParaRPr lang="en-US" sz="28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502" marR="665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Arial" pitchFamily="34" charset="0"/>
                          <a:cs typeface="Arial" pitchFamily="34" charset="0"/>
                        </a:rPr>
                        <a:t>Cây lương thực</a:t>
                      </a:r>
                      <a:endParaRPr lang="en-US" sz="28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502" marR="6650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4596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Loại cây</a:t>
                      </a:r>
                      <a:endParaRPr lang="en-US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Ca cao, cà phê, bông, cọ dầu, lạc,…</a:t>
                      </a:r>
                      <a:endParaRPr lang="en-US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502" marR="665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Ngô, lúa mì, kê, lúa gạo</a:t>
                      </a:r>
                      <a:endParaRPr lang="en-US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502" marR="6650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4596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2. Phân </a:t>
                      </a:r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bố</a:t>
                      </a:r>
                      <a:endParaRPr lang="en-US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Ven Vịnh Ghi – nê, Tây và Đông Phi</a:t>
                      </a:r>
                      <a:endParaRPr lang="en-US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502" marR="665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Nam Phi, ven </a:t>
                      </a: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ĐTH, </a:t>
                      </a:r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châu thổ </a:t>
                      </a: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s. </a:t>
                      </a:r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Nin</a:t>
                      </a:r>
                      <a:endParaRPr lang="en-US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502" marR="6650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368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3. Hình thức</a:t>
                      </a:r>
                      <a:endParaRPr lang="en-US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Đồn điền</a:t>
                      </a:r>
                      <a:endParaRPr lang="en-US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502" marR="665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Nương rẫy.</a:t>
                      </a:r>
                      <a:endParaRPr lang="en-US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502" marR="6650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9407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4.Quy </a:t>
                      </a:r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mô. Kỹ thuật</a:t>
                      </a:r>
                      <a:endParaRPr lang="en-US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Lớn</a:t>
                      </a:r>
                      <a:r>
                        <a:rPr lang="en-US" sz="2800" b="1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280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800" b="1">
                          <a:latin typeface="Arial" pitchFamily="34" charset="0"/>
                          <a:cs typeface="Arial" pitchFamily="34" charset="0"/>
                        </a:rPr>
                        <a:t>Chuyên môn hóa </a:t>
                      </a:r>
                      <a:endParaRPr lang="en-US" sz="28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502" marR="665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Nhỏ</a:t>
                      </a:r>
                      <a:r>
                        <a:rPr lang="en-US" sz="2800" b="1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Arial" pitchFamily="34" charset="0"/>
                          <a:cs typeface="Arial" pitchFamily="34" charset="0"/>
                        </a:rPr>
                        <a:t>Lạc hậu</a:t>
                      </a:r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502" marR="6650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8415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5.Mục </a:t>
                      </a:r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đích</a:t>
                      </a:r>
                      <a:endParaRPr lang="en-US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Arial" pitchFamily="34" charset="0"/>
                          <a:cs typeface="Arial" pitchFamily="34" charset="0"/>
                        </a:rPr>
                        <a:t>Xuất khẩu</a:t>
                      </a:r>
                      <a:endParaRPr lang="en-US" sz="28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502" marR="6650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Arial" pitchFamily="34" charset="0"/>
                          <a:cs typeface="Arial" pitchFamily="34" charset="0"/>
                        </a:rPr>
                        <a:t>Tự cung tự cấp</a:t>
                      </a:r>
                      <a:endParaRPr lang="en-US" sz="28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502" marR="6650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uphi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0"/>
            <a:ext cx="4267200" cy="2743200"/>
          </a:xfrm>
        </p:spPr>
      </p:pic>
      <p:pic>
        <p:nvPicPr>
          <p:cNvPr id="6" name="Picture 5" descr="nemban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0" y="2819400"/>
            <a:ext cx="4286250" cy="2828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8200" y="5791200"/>
            <a:ext cx="4495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300 triệu 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người </a:t>
            </a:r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(&gt; 1/3 dân số) 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sống nhờ nguồn lương thực nhập khẩu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486400"/>
            <a:ext cx="4495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70%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sản lượng xuất khẩu ca cao 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trong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khu vực xuất khẩu nhiều cà phê nhất Thế giới.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cacao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819400"/>
            <a:ext cx="4191000" cy="2743200"/>
          </a:xfrm>
          <a:prstGeom prst="rect">
            <a:avLst/>
          </a:prstGeom>
        </p:spPr>
      </p:pic>
      <p:pic>
        <p:nvPicPr>
          <p:cNvPr id="10" name="Picture 9" descr="Harvest-Gold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495799" cy="2652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uyen_gia_VN_tai_chau_ph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952" y="1216925"/>
            <a:ext cx="4267200" cy="4750279"/>
          </a:xfrm>
          <a:ln w="57150">
            <a:solidFill>
              <a:schemeClr val="bg1"/>
            </a:solidFill>
          </a:ln>
        </p:spPr>
      </p:pic>
      <p:pic>
        <p:nvPicPr>
          <p:cNvPr id="5" name="Picture 4" descr="l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2152" y="1219200"/>
            <a:ext cx="4419600" cy="475210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5675" y="1071563"/>
            <a:ext cx="4378325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63"/>
            <a:ext cx="4659313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800" y="5943600"/>
            <a:ext cx="3352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FF"/>
                </a:solidFill>
                <a:latin typeface="Calibri" pitchFamily="34" charset="0"/>
              </a:rPr>
              <a:t>Chăn nuôi lạc đà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894388" y="5943600"/>
            <a:ext cx="29845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FF"/>
                </a:solidFill>
                <a:latin typeface="Calibri" pitchFamily="34" charset="0"/>
              </a:rPr>
              <a:t>Chăn nuôi cừu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297657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685800"/>
            <a:ext cx="5867400" cy="5029200"/>
          </a:xfrm>
        </p:spPr>
      </p:pic>
      <p:pic>
        <p:nvPicPr>
          <p:cNvPr id="5" name="Picture 4" descr="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533400"/>
            <a:ext cx="6172200" cy="5562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4600" y="5715000"/>
            <a:ext cx="502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Chăn dê du mục trên vùng núi ở Nam Phi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54169704"/>
              </p:ext>
            </p:extLst>
          </p:nvPr>
        </p:nvGraphicFramePr>
        <p:xfrm>
          <a:off x="457200" y="457200"/>
          <a:ext cx="82296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1400" y="1981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2%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4038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98%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nh-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1" y="1066800"/>
            <a:ext cx="6934200" cy="472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khai khoá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990600"/>
            <a:ext cx="7162800" cy="4876800"/>
          </a:xfrm>
          <a:prstGeom prst="rect">
            <a:avLst/>
          </a:prstGeom>
        </p:spPr>
      </p:pic>
      <p:pic>
        <p:nvPicPr>
          <p:cNvPr id="13" name="Picture 12" descr="ki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990600"/>
            <a:ext cx="7086600" cy="487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Phi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1397000"/>
          <a:ext cx="7772400" cy="5232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11805"/>
                <a:gridCol w="4760595"/>
              </a:tblGrid>
              <a:tr h="10464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Ngành công nghiệp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Sự phân bố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4648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Khai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thác khoáng sản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Cộng hòa Nam Phi, An – giê – ri, CHDC Công - gô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4648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Luyện kim màu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Cộng hòa Nam Phi, Ca – m</a:t>
                      </a:r>
                      <a:r>
                        <a:rPr lang="vi-VN" sz="2400" baseline="0" smtClean="0"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– run, D</a:t>
                      </a:r>
                      <a:r>
                        <a:rPr lang="vi-VN" sz="2400" baseline="0" smtClean="0">
                          <a:latin typeface="Arial" pitchFamily="34" charset="0"/>
                          <a:cs typeface="Arial" pitchFamily="34" charset="0"/>
                        </a:rPr>
                        <a:t>ă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m – bi – a 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4648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vi-VN" sz="2400" smtClean="0"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 khí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Cộng hòa Nam Phi, Ai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Cập, An – giê – ri 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4648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Lọc dầu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Li – bi,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An – giê – ri, Ma - rốc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09600"/>
            <a:ext cx="9144000" cy="56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676400"/>
          </a:xfrm>
        </p:spPr>
        <p:txBody>
          <a:bodyPr>
            <a:normAutofit/>
          </a:bodyPr>
          <a:lstStyle/>
          <a:p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251460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?&gt; Hoàn thành sơ đồ sau và phân tích những nguyên nhân kìm hãm sự phát triển kinh tế - xã hội châu Phi và hậu quả của tình trạng trên?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57600" y="457200"/>
            <a:ext cx="5257800" cy="685800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nhằm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khẩu</a:t>
            </a:r>
            <a:endParaRPr lang="en-US" sz="1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81400" y="1676400"/>
            <a:ext cx="5334000" cy="914400"/>
          </a:xfrm>
          <a:prstGeom prst="roundRect">
            <a:avLst/>
          </a:prstGeom>
          <a:solidFill>
            <a:srgbClr val="00EE9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ngành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nghiệp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truyền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thống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nguyên</a:t>
            </a:r>
          </a:p>
          <a:p>
            <a:r>
              <a:rPr lang="en-US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thiên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nhiên</a:t>
            </a:r>
            <a:endParaRPr lang="en-US" sz="1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05200" y="3429000"/>
            <a:ext cx="5486400" cy="457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yếu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4495800"/>
            <a:ext cx="5486400" cy="457200"/>
          </a:xfrm>
          <a:prstGeom prst="roundRect">
            <a:avLst/>
          </a:prstGeom>
          <a:solidFill>
            <a:srgbClr val="00682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Phụ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thuộc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rất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nhiên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29000" y="5410200"/>
            <a:ext cx="5486400" cy="914400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Ít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áp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khoa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err="1" smtClean="0">
                <a:latin typeface="Arial" pitchFamily="34" charset="0"/>
                <a:cs typeface="Arial" pitchFamily="34" charset="0"/>
              </a:rPr>
              <a:t>kỹ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 thuật, </a:t>
            </a:r>
          </a:p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phân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bón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ardrop 11"/>
          <p:cNvSpPr/>
          <p:nvPr/>
        </p:nvSpPr>
        <p:spPr>
          <a:xfrm rot="2615586">
            <a:off x="538898" y="609047"/>
            <a:ext cx="1860254" cy="1892368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ardrop 12"/>
          <p:cNvSpPr/>
          <p:nvPr/>
        </p:nvSpPr>
        <p:spPr>
          <a:xfrm rot="2615586">
            <a:off x="690453" y="4530136"/>
            <a:ext cx="1752965" cy="1712391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1371600"/>
            <a:ext cx="189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Phiến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diện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181600"/>
            <a:ext cx="1744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Lạc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hậu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2000" y="3124200"/>
            <a:ext cx="1905000" cy="838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Kinh tế 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>
            <a:stCxn id="12" idx="7"/>
            <a:endCxn id="5" idx="1"/>
          </p:cNvCxnSpPr>
          <p:nvPr/>
        </p:nvCxnSpPr>
        <p:spPr>
          <a:xfrm flipV="1">
            <a:off x="2795098" y="800100"/>
            <a:ext cx="862502" cy="7112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7"/>
            <a:endCxn id="6" idx="1"/>
          </p:cNvCxnSpPr>
          <p:nvPr/>
        </p:nvCxnSpPr>
        <p:spPr>
          <a:xfrm>
            <a:off x="2795098" y="1511305"/>
            <a:ext cx="786302" cy="6222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" idx="7"/>
            <a:endCxn id="9" idx="1"/>
          </p:cNvCxnSpPr>
          <p:nvPr/>
        </p:nvCxnSpPr>
        <p:spPr>
          <a:xfrm flipV="1">
            <a:off x="2792107" y="3657600"/>
            <a:ext cx="713093" cy="17129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7"/>
            <a:endCxn id="10" idx="1"/>
          </p:cNvCxnSpPr>
          <p:nvPr/>
        </p:nvCxnSpPr>
        <p:spPr>
          <a:xfrm flipV="1">
            <a:off x="2792107" y="4724400"/>
            <a:ext cx="636893" cy="6461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3" idx="7"/>
            <a:endCxn id="11" idx="1"/>
          </p:cNvCxnSpPr>
          <p:nvPr/>
        </p:nvCxnSpPr>
        <p:spPr>
          <a:xfrm>
            <a:off x="2792107" y="5370591"/>
            <a:ext cx="636893" cy="4968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2" idx="1"/>
          </p:cNvCxnSpPr>
          <p:nvPr/>
        </p:nvCxnSpPr>
        <p:spPr>
          <a:xfrm flipV="1">
            <a:off x="1447800" y="2493301"/>
            <a:ext cx="36233" cy="6308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3" idx="5"/>
          </p:cNvCxnSpPr>
          <p:nvPr/>
        </p:nvCxnSpPr>
        <p:spPr>
          <a:xfrm>
            <a:off x="1447800" y="3962400"/>
            <a:ext cx="87724" cy="5581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5-Point Star 75">
            <a:hlinkClick r:id="rId2" action="ppaction://hlinksldjump"/>
          </p:cNvPr>
          <p:cNvSpPr/>
          <p:nvPr/>
        </p:nvSpPr>
        <p:spPr>
          <a:xfrm>
            <a:off x="8534400" y="6400800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098550"/>
          </a:xfrm>
        </p:spPr>
        <p:txBody>
          <a:bodyPr>
            <a:norm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Điền những cụm từ sau vào chỗ trống cho thích hợp: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8458200" cy="4114800"/>
          </a:xfrm>
        </p:spPr>
        <p:txBody>
          <a:bodyPr>
            <a:no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Các cây cây công nghiệp ở châu Phi chủ yếu được trồng trong các đồn điền thuộc sở hữu của (1)………………nhằm mục đích xuất khẩu.Các cây công nghiệp chính là:</a:t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r>
              <a:rPr lang="en-US" sz="2400" smtClean="0">
                <a:latin typeface="Arial" pitchFamily="34" charset="0"/>
                <a:cs typeface="Arial" pitchFamily="34" charset="0"/>
              </a:rPr>
              <a:t>- Ca cao phân bố ở: (2)………………………………………</a:t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r>
              <a:rPr lang="en-US" sz="2400" smtClean="0">
                <a:latin typeface="Arial" pitchFamily="34" charset="0"/>
                <a:cs typeface="Arial" pitchFamily="34" charset="0"/>
              </a:rPr>
              <a:t>- Cà phê phân bố ở: (3)……………………………..............</a:t>
            </a:r>
          </a:p>
          <a:p>
            <a:r>
              <a:rPr lang="en-US" sz="2400" smtClean="0">
                <a:latin typeface="Arial" pitchFamily="34" charset="0"/>
                <a:cs typeface="Arial" pitchFamily="34" charset="0"/>
              </a:rPr>
              <a:t>Các cây lương thực được trồng với quy mô nhỏ, kỹ thuật (4)……………………… nên năng suất và sản lượng nhỏ, dẫn tới tình trạng (5)………………………………</a:t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r>
              <a:rPr lang="en-US" sz="240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Cơ cấu cây trồng ở châu Phi có sự (6)…………………… nghiêm trọng.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990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Phía tây và phía Đông châu Phi</a:t>
            </a:r>
            <a:endParaRPr lang="en-US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838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Mất cân đối</a:t>
            </a:r>
            <a:endParaRPr lang="en-US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1524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 bản</a:t>
            </a:r>
            <a:endParaRPr lang="en-US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914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Lạc hậu</a:t>
            </a:r>
            <a:endParaRPr lang="en-US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1447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Thiếu lương thực</a:t>
            </a:r>
            <a:endParaRPr lang="en-US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1524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Bắc vịnh Ghi - nê</a:t>
            </a:r>
            <a:endParaRPr lang="en-US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5125 0.2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12083 0.3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37917 0.45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54583 0.573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01667 0.55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2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19583 0.69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3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106680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 CHƠI TIẾP SỨC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8077200" cy="5410200"/>
          </a:xfrm>
        </p:spPr>
        <p:txBody>
          <a:bodyPr>
            <a:noAutofit/>
          </a:bodyPr>
          <a:lstStyle/>
          <a:p>
            <a:r>
              <a:rPr lang="en-US" sz="2200" u="sng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?&gt;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hệu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Cây: </a:t>
            </a:r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Cà phê, ca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lúa mì, ngô. Chăn nuôi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Ngành: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khoáng sản, luyện kim màu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vào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NN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CN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Phi.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u="sng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Oval 12"/>
          <p:cNvSpPr>
            <a:spLocks noChangeArrowheads="1"/>
          </p:cNvSpPr>
          <p:nvPr/>
        </p:nvSpPr>
        <p:spPr bwMode="auto">
          <a:xfrm>
            <a:off x="457200" y="5791200"/>
            <a:ext cx="1295400" cy="8445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" name="Text Box 60"/>
          <p:cNvSpPr txBox="1">
            <a:spLocks noChangeArrowheads="1"/>
          </p:cNvSpPr>
          <p:nvPr/>
        </p:nvSpPr>
        <p:spPr bwMode="auto">
          <a:xfrm>
            <a:off x="609600" y="5867400"/>
            <a:ext cx="1344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FFFF"/>
                </a:solidFill>
                <a:cs typeface="Arial" charset="0"/>
              </a:rPr>
              <a:t>01</a:t>
            </a:r>
          </a:p>
        </p:txBody>
      </p:sp>
      <p:sp>
        <p:nvSpPr>
          <p:cNvPr id="258" name="Text Box 61"/>
          <p:cNvSpPr txBox="1">
            <a:spLocks noChangeArrowheads="1"/>
          </p:cNvSpPr>
          <p:nvPr/>
        </p:nvSpPr>
        <p:spPr bwMode="auto">
          <a:xfrm>
            <a:off x="609600" y="5867400"/>
            <a:ext cx="1344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FFFF"/>
                </a:solidFill>
                <a:cs typeface="Arial" charset="0"/>
              </a:rPr>
              <a:t>00</a:t>
            </a:r>
          </a:p>
        </p:txBody>
      </p:sp>
      <p:sp>
        <p:nvSpPr>
          <p:cNvPr id="259" name="Text Box 62"/>
          <p:cNvSpPr txBox="1">
            <a:spLocks noChangeArrowheads="1"/>
          </p:cNvSpPr>
          <p:nvPr/>
        </p:nvSpPr>
        <p:spPr bwMode="auto">
          <a:xfrm>
            <a:off x="457200" y="5867400"/>
            <a:ext cx="1492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FF00"/>
                </a:solidFill>
                <a:cs typeface="Arial" charset="0"/>
              </a:rPr>
              <a:t>10</a:t>
            </a:r>
          </a:p>
        </p:txBody>
      </p:sp>
      <p:sp>
        <p:nvSpPr>
          <p:cNvPr id="260" name="Text Box 63"/>
          <p:cNvSpPr txBox="1">
            <a:spLocks noChangeArrowheads="1"/>
          </p:cNvSpPr>
          <p:nvPr/>
        </p:nvSpPr>
        <p:spPr bwMode="auto">
          <a:xfrm>
            <a:off x="533400" y="5867400"/>
            <a:ext cx="1492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FFFF"/>
                </a:solidFill>
                <a:cs typeface="Arial" charset="0"/>
              </a:rPr>
              <a:t>09</a:t>
            </a:r>
          </a:p>
        </p:txBody>
      </p:sp>
      <p:sp>
        <p:nvSpPr>
          <p:cNvPr id="261" name="Text Box 64"/>
          <p:cNvSpPr txBox="1">
            <a:spLocks noChangeArrowheads="1"/>
          </p:cNvSpPr>
          <p:nvPr/>
        </p:nvSpPr>
        <p:spPr bwMode="auto">
          <a:xfrm>
            <a:off x="609600" y="5867400"/>
            <a:ext cx="1492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FFFF"/>
                </a:solidFill>
                <a:cs typeface="Arial" charset="0"/>
              </a:rPr>
              <a:t>08</a:t>
            </a:r>
          </a:p>
        </p:txBody>
      </p:sp>
      <p:sp>
        <p:nvSpPr>
          <p:cNvPr id="262" name="Text Box 65"/>
          <p:cNvSpPr txBox="1">
            <a:spLocks noChangeArrowheads="1"/>
          </p:cNvSpPr>
          <p:nvPr/>
        </p:nvSpPr>
        <p:spPr bwMode="auto">
          <a:xfrm>
            <a:off x="533400" y="5867400"/>
            <a:ext cx="1641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FFFF"/>
                </a:solidFill>
                <a:cs typeface="Arial" charset="0"/>
              </a:rPr>
              <a:t>07</a:t>
            </a:r>
          </a:p>
        </p:txBody>
      </p:sp>
      <p:sp>
        <p:nvSpPr>
          <p:cNvPr id="263" name="Text Box 66"/>
          <p:cNvSpPr txBox="1">
            <a:spLocks noChangeArrowheads="1"/>
          </p:cNvSpPr>
          <p:nvPr/>
        </p:nvSpPr>
        <p:spPr bwMode="auto">
          <a:xfrm>
            <a:off x="457200" y="5867400"/>
            <a:ext cx="1641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FFFF"/>
                </a:solidFill>
                <a:cs typeface="Arial" charset="0"/>
              </a:rPr>
              <a:t>06</a:t>
            </a:r>
          </a:p>
        </p:txBody>
      </p:sp>
      <p:sp>
        <p:nvSpPr>
          <p:cNvPr id="264" name="Text Box 67"/>
          <p:cNvSpPr txBox="1">
            <a:spLocks noChangeArrowheads="1"/>
          </p:cNvSpPr>
          <p:nvPr/>
        </p:nvSpPr>
        <p:spPr bwMode="auto">
          <a:xfrm>
            <a:off x="533400" y="5867400"/>
            <a:ext cx="1492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FFFF"/>
                </a:solidFill>
                <a:cs typeface="Arial" charset="0"/>
              </a:rPr>
              <a:t>05</a:t>
            </a:r>
          </a:p>
        </p:txBody>
      </p:sp>
      <p:sp>
        <p:nvSpPr>
          <p:cNvPr id="265" name="Text Box 68"/>
          <p:cNvSpPr txBox="1">
            <a:spLocks noChangeArrowheads="1"/>
          </p:cNvSpPr>
          <p:nvPr/>
        </p:nvSpPr>
        <p:spPr bwMode="auto">
          <a:xfrm>
            <a:off x="533400" y="5791200"/>
            <a:ext cx="1344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FFFF"/>
                </a:solidFill>
                <a:cs typeface="Arial" charset="0"/>
              </a:rPr>
              <a:t>04</a:t>
            </a:r>
          </a:p>
        </p:txBody>
      </p:sp>
      <p:sp>
        <p:nvSpPr>
          <p:cNvPr id="266" name="Text Box 69"/>
          <p:cNvSpPr txBox="1">
            <a:spLocks noChangeArrowheads="1"/>
          </p:cNvSpPr>
          <p:nvPr/>
        </p:nvSpPr>
        <p:spPr bwMode="auto">
          <a:xfrm>
            <a:off x="533400" y="5867400"/>
            <a:ext cx="1344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FFFF"/>
                </a:solidFill>
                <a:cs typeface="Arial" charset="0"/>
              </a:rPr>
              <a:t>03</a:t>
            </a:r>
          </a:p>
        </p:txBody>
      </p:sp>
      <p:sp>
        <p:nvSpPr>
          <p:cNvPr id="267" name="Text Box 70"/>
          <p:cNvSpPr txBox="1">
            <a:spLocks noChangeArrowheads="1"/>
          </p:cNvSpPr>
          <p:nvPr/>
        </p:nvSpPr>
        <p:spPr bwMode="auto">
          <a:xfrm>
            <a:off x="533400" y="5867400"/>
            <a:ext cx="1687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FFFF"/>
                </a:solidFill>
                <a:cs typeface="Arial" charset="0"/>
              </a:rPr>
              <a:t>02</a:t>
            </a:r>
          </a:p>
        </p:txBody>
      </p:sp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6870700" y="4953000"/>
            <a:ext cx="1143000" cy="1524000"/>
            <a:chOff x="1878" y="1200"/>
            <a:chExt cx="1298" cy="1415"/>
          </a:xfrm>
        </p:grpSpPr>
        <p:pic>
          <p:nvPicPr>
            <p:cNvPr id="18" name="Picture 9" descr="BORDR69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78" y="1200"/>
              <a:ext cx="1298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0" descr="HOURGL_1"/>
            <p:cNvPicPr>
              <a:picLocks noChangeAspect="1" noChangeArrowheads="1" noCrop="1"/>
            </p:cNvPicPr>
            <p:nvPr/>
          </p:nvPicPr>
          <p:blipFill>
            <a:blip r:embed="rId7" cstate="print">
              <a:lum bright="-6000" contrast="18000"/>
            </a:blip>
            <a:srcRect/>
            <a:stretch>
              <a:fillRect/>
            </a:stretch>
          </p:blipFill>
          <p:spPr bwMode="auto">
            <a:xfrm>
              <a:off x="2112" y="1440"/>
              <a:ext cx="816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11" descr="DONG HO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4953000"/>
            <a:ext cx="11557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nhạc trò chơi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64770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umpe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umpe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umpe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umpe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6089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/>
      <p:bldP spid="210" grpId="1" animBg="1"/>
      <p:bldP spid="257" grpId="0"/>
      <p:bldP spid="2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lich-su-lop-12-bai-5-hinh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0"/>
            <a:ext cx="66294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10822592_692109874236944_100899369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971800"/>
            <a:ext cx="533400" cy="711200"/>
          </a:xfrm>
          <a:prstGeom prst="rect">
            <a:avLst/>
          </a:prstGeom>
        </p:spPr>
      </p:pic>
      <p:pic>
        <p:nvPicPr>
          <p:cNvPr id="7" name="Picture 6" descr="10822592_692109874236944_100899369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743200"/>
            <a:ext cx="533400" cy="711200"/>
          </a:xfrm>
          <a:prstGeom prst="rect">
            <a:avLst/>
          </a:prstGeom>
        </p:spPr>
      </p:pic>
      <p:pic>
        <p:nvPicPr>
          <p:cNvPr id="8" name="Picture 7" descr="10822592_692109874236944_100899369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886200"/>
            <a:ext cx="457200" cy="609600"/>
          </a:xfrm>
          <a:prstGeom prst="rect">
            <a:avLst/>
          </a:prstGeom>
        </p:spPr>
      </p:pic>
      <p:pic>
        <p:nvPicPr>
          <p:cNvPr id="9" name="Picture 8" descr="10807821_692109610903637_1356577247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2971800"/>
            <a:ext cx="533400" cy="711200"/>
          </a:xfrm>
          <a:prstGeom prst="rect">
            <a:avLst/>
          </a:prstGeom>
        </p:spPr>
      </p:pic>
      <p:pic>
        <p:nvPicPr>
          <p:cNvPr id="10" name="Picture 9" descr="10807821_692109610903637_1356577247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2819400"/>
            <a:ext cx="533400" cy="711200"/>
          </a:xfrm>
          <a:prstGeom prst="rect">
            <a:avLst/>
          </a:prstGeom>
        </p:spPr>
      </p:pic>
      <p:pic>
        <p:nvPicPr>
          <p:cNvPr id="11" name="Picture 10" descr="10833632_692109680903630_1918009729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1092200"/>
            <a:ext cx="609600" cy="812800"/>
          </a:xfrm>
          <a:prstGeom prst="rect">
            <a:avLst/>
          </a:prstGeom>
        </p:spPr>
      </p:pic>
      <p:pic>
        <p:nvPicPr>
          <p:cNvPr id="12" name="Picture 11" descr="10833632_692109680903630_1918009729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5486400"/>
            <a:ext cx="609600" cy="812800"/>
          </a:xfrm>
          <a:prstGeom prst="rect">
            <a:avLst/>
          </a:prstGeom>
        </p:spPr>
      </p:pic>
      <p:pic>
        <p:nvPicPr>
          <p:cNvPr id="13" name="Picture 12" descr="10833891_692110237570241_339115101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0200" y="1219200"/>
            <a:ext cx="628650" cy="838200"/>
          </a:xfrm>
          <a:prstGeom prst="rect">
            <a:avLst/>
          </a:prstGeom>
        </p:spPr>
      </p:pic>
      <p:pic>
        <p:nvPicPr>
          <p:cNvPr id="14" name="Picture 13" descr="10833891_692110237570241_339115101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 flipV="1">
            <a:off x="5791200" y="4724400"/>
            <a:ext cx="609600" cy="812800"/>
          </a:xfrm>
          <a:prstGeom prst="rect">
            <a:avLst/>
          </a:prstGeom>
        </p:spPr>
      </p:pic>
      <p:pic>
        <p:nvPicPr>
          <p:cNvPr id="15" name="Picture 14" descr="702488_692109524236979_1881920837_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38800" y="5486400"/>
            <a:ext cx="666750" cy="889000"/>
          </a:xfrm>
          <a:prstGeom prst="rect">
            <a:avLst/>
          </a:prstGeom>
        </p:spPr>
      </p:pic>
      <p:pic>
        <p:nvPicPr>
          <p:cNvPr id="16" name="Picture 15" descr="702488_692109524236979_1881920837_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29000" y="762000"/>
            <a:ext cx="514350" cy="685800"/>
          </a:xfrm>
          <a:prstGeom prst="rect">
            <a:avLst/>
          </a:prstGeom>
        </p:spPr>
      </p:pic>
      <p:pic>
        <p:nvPicPr>
          <p:cNvPr id="17" name="Picture 16" descr="974468_692110104236921_961289091_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38600" y="1295400"/>
            <a:ext cx="628650" cy="838200"/>
          </a:xfrm>
          <a:prstGeom prst="rect">
            <a:avLst/>
          </a:prstGeom>
        </p:spPr>
      </p:pic>
      <p:pic>
        <p:nvPicPr>
          <p:cNvPr id="19" name="Picture 18" descr="974468_692110104236921_961289091_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95600" y="3352800"/>
            <a:ext cx="628650" cy="838200"/>
          </a:xfrm>
          <a:prstGeom prst="rect">
            <a:avLst/>
          </a:prstGeom>
        </p:spPr>
      </p:pic>
      <p:pic>
        <p:nvPicPr>
          <p:cNvPr id="20" name="Picture 19" descr="10834103_692110140903584_610079989_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52800" y="1524000"/>
            <a:ext cx="514350" cy="533400"/>
          </a:xfrm>
          <a:prstGeom prst="rect">
            <a:avLst/>
          </a:prstGeom>
        </p:spPr>
      </p:pic>
      <p:pic>
        <p:nvPicPr>
          <p:cNvPr id="22" name="Picture 21" descr="10751763_692109640903634_704945725_n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72000" y="4724400"/>
            <a:ext cx="514350" cy="685800"/>
          </a:xfrm>
          <a:prstGeom prst="rect">
            <a:avLst/>
          </a:prstGeom>
        </p:spPr>
      </p:pic>
      <p:pic>
        <p:nvPicPr>
          <p:cNvPr id="23" name="Picture 22" descr="961123_692109777570287_1181278601_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572001" y="1828800"/>
            <a:ext cx="604880" cy="624574"/>
          </a:xfrm>
          <a:prstGeom prst="rect">
            <a:avLst/>
          </a:prstGeom>
        </p:spPr>
      </p:pic>
      <p:pic>
        <p:nvPicPr>
          <p:cNvPr id="24" name="Picture 23" descr="10836313_692109907570274_1271235353_n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181600" y="4191000"/>
            <a:ext cx="514350" cy="685800"/>
          </a:xfrm>
          <a:prstGeom prst="rect">
            <a:avLst/>
          </a:prstGeom>
        </p:spPr>
      </p:pic>
      <p:pic>
        <p:nvPicPr>
          <p:cNvPr id="25" name="Picture 24" descr="10836313_692109907570274_1271235353_n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191000" y="5105400"/>
            <a:ext cx="457200" cy="609600"/>
          </a:xfrm>
          <a:prstGeom prst="rect">
            <a:avLst/>
          </a:prstGeom>
        </p:spPr>
      </p:pic>
      <p:pic>
        <p:nvPicPr>
          <p:cNvPr id="26" name="Picture 25" descr="10801574_692516864196245_6174369624129552022_n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200400" y="2438400"/>
            <a:ext cx="862141" cy="647700"/>
          </a:xfrm>
          <a:prstGeom prst="rect">
            <a:avLst/>
          </a:prstGeom>
        </p:spPr>
      </p:pic>
      <p:pic>
        <p:nvPicPr>
          <p:cNvPr id="27" name="Picture 26" descr="10801574_692516864196245_6174369624129552022_n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15000" y="2819400"/>
            <a:ext cx="862141" cy="647700"/>
          </a:xfrm>
          <a:prstGeom prst="rect">
            <a:avLst/>
          </a:prstGeom>
        </p:spPr>
      </p:pic>
      <p:pic>
        <p:nvPicPr>
          <p:cNvPr id="28" name="Picture 27" descr="10801574_692516864196245_6174369624129552022_n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105400" y="4800600"/>
            <a:ext cx="862141" cy="647700"/>
          </a:xfrm>
          <a:prstGeom prst="rect">
            <a:avLst/>
          </a:prstGeom>
        </p:spPr>
      </p:pic>
      <p:pic>
        <p:nvPicPr>
          <p:cNvPr id="29" name="Picture 28" descr="10822592_692109874236944_100899369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4648200"/>
            <a:ext cx="4572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85800"/>
            <a:ext cx="4114800" cy="901700"/>
          </a:xfrm>
        </p:spPr>
        <p:txBody>
          <a:bodyPr anchor="ctr">
            <a:prstTxWarp prst="textTriangle">
              <a:avLst/>
            </a:prstTxWarp>
            <a:no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057400"/>
            <a:ext cx="7696200" cy="20701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96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Phi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53000"/>
            <a:ext cx="7620000" cy="1219200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533400"/>
            <a:ext cx="6874516" cy="6248400"/>
          </a:xfrm>
        </p:spPr>
      </p:pic>
      <p:sp>
        <p:nvSpPr>
          <p:cNvPr id="5" name="TextBox 4"/>
          <p:cNvSpPr txBox="1"/>
          <p:nvPr/>
        </p:nvSpPr>
        <p:spPr>
          <a:xfrm>
            <a:off x="2105891" y="1676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2329658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DỊCH BỆNH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6546" y="4876800"/>
            <a:ext cx="1932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481F67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</a:p>
        </p:txBody>
      </p:sp>
      <p:sp>
        <p:nvSpPr>
          <p:cNvPr id="11" name="Arc 10"/>
          <p:cNvSpPr/>
          <p:nvPr/>
        </p:nvSpPr>
        <p:spPr>
          <a:xfrm rot="439839">
            <a:off x="3839062" y="1005502"/>
            <a:ext cx="1854167" cy="1311258"/>
          </a:xfrm>
          <a:prstGeom prst="arc">
            <a:avLst>
              <a:gd name="adj1" fmla="val 11528141"/>
              <a:gd name="adj2" fmla="val 20739979"/>
            </a:avLst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8343870">
            <a:off x="5155854" y="4016084"/>
            <a:ext cx="1854167" cy="1311258"/>
          </a:xfrm>
          <a:prstGeom prst="arc">
            <a:avLst>
              <a:gd name="adj1" fmla="val 11528141"/>
              <a:gd name="adj2" fmla="val 20739979"/>
            </a:avLst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4523098">
            <a:off x="1458180" y="3338874"/>
            <a:ext cx="1854167" cy="1311258"/>
          </a:xfrm>
          <a:prstGeom prst="arc">
            <a:avLst>
              <a:gd name="adj1" fmla="val 11528141"/>
              <a:gd name="adj2" fmla="val 20739979"/>
            </a:avLst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112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057400"/>
            <a:ext cx="4724400" cy="10668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33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200400"/>
            <a:ext cx="4800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 TẾ CHÂU PHI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28600" y="4572000"/>
            <a:ext cx="1828800" cy="1219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57400" y="4495800"/>
            <a:ext cx="1828800" cy="1295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295400" y="3733800"/>
            <a:ext cx="685800" cy="914400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3" idx="2"/>
          </p:cNvCxnSpPr>
          <p:nvPr/>
        </p:nvCxnSpPr>
        <p:spPr>
          <a:xfrm>
            <a:off x="2133600" y="3744219"/>
            <a:ext cx="762000" cy="751581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71800" y="685800"/>
            <a:ext cx="3505200" cy="990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" pitchFamily="34" charset="0"/>
                <a:cs typeface="Arial" pitchFamily="34" charset="0"/>
              </a:rPr>
              <a:t>KINH TẾ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>
            <a:stCxn id="10" idx="2"/>
          </p:cNvCxnSpPr>
          <p:nvPr/>
        </p:nvCxnSpPr>
        <p:spPr>
          <a:xfrm>
            <a:off x="4724400" y="1676400"/>
            <a:ext cx="0" cy="99060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38400" y="2209800"/>
            <a:ext cx="4572000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38400" y="2209800"/>
            <a:ext cx="0" cy="45720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10400" y="2209800"/>
            <a:ext cx="0" cy="45720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19200" y="2667001"/>
            <a:ext cx="1828800" cy="107721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NÔNG NGHIỆP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0" y="2667000"/>
            <a:ext cx="1828800" cy="10772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CÔNG NGHIỆP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48400" y="2667000"/>
            <a:ext cx="1828800" cy="10772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 DỊCH</a:t>
            </a:r>
            <a:br>
              <a:rPr lang="en-US" sz="3200" smtClean="0">
                <a:latin typeface="Arial" pitchFamily="34" charset="0"/>
                <a:cs typeface="Arial" pitchFamily="34" charset="0"/>
              </a:rPr>
            </a:br>
            <a:r>
              <a:rPr lang="en-US" sz="3200" smtClean="0">
                <a:latin typeface="Arial" pitchFamily="34" charset="0"/>
                <a:cs typeface="Arial" pitchFamily="34" charset="0"/>
              </a:rPr>
              <a:t> VỤ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15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im về c.Phi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85800"/>
            <a:ext cx="91440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00600" y="1371600"/>
            <a:ext cx="34290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4419600"/>
            <a:ext cx="3276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971800"/>
            <a:ext cx="33528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" y="2209800"/>
            <a:ext cx="2514600" cy="2133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Ngành trồng trọt</a:t>
            </a:r>
            <a:endParaRPr lang="en-US" sz="3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>
            <a:stCxn id="9" idx="3"/>
          </p:cNvCxnSpPr>
          <p:nvPr/>
        </p:nvCxnSpPr>
        <p:spPr>
          <a:xfrm>
            <a:off x="3276600" y="3276600"/>
            <a:ext cx="685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62400" y="1676400"/>
            <a:ext cx="0" cy="3124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5" idx="1"/>
          </p:cNvCxnSpPr>
          <p:nvPr/>
        </p:nvCxnSpPr>
        <p:spPr>
          <a:xfrm flipV="1">
            <a:off x="3962400" y="1663988"/>
            <a:ext cx="838200" cy="124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6" idx="1"/>
          </p:cNvCxnSpPr>
          <p:nvPr/>
        </p:nvCxnSpPr>
        <p:spPr>
          <a:xfrm flipV="1">
            <a:off x="3962400" y="3264188"/>
            <a:ext cx="838200" cy="124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62400" y="4800600"/>
            <a:ext cx="91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5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0058400" cy="70866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0" y="2743200"/>
            <a:ext cx="6858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1600" y="381000"/>
            <a:ext cx="6781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THẢO LUẬN </a:t>
            </a:r>
            <a:r>
              <a:rPr lang="en-US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40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9903" y="1647497"/>
            <a:ext cx="8305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smtClean="0">
                <a:latin typeface="Arial" pitchFamily="34" charset="0"/>
                <a:cs typeface="Arial" pitchFamily="34" charset="0"/>
              </a:rPr>
              <a:t>Hình thức: 4 học sinh/ nhóm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Thời gian: 3 phút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Nội dung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?&gt; Dựa vào H30.1 và SGK,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 định sự phân bố; trình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bày đặc điểm phát triển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của cây công nghiệp và l</a:t>
            </a:r>
            <a:r>
              <a:rPr lang="vi-VN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ươ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 thực ở châu Phi?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Nhóm 1 (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Tổ 1 + 2)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Cây công nghiệp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Nhóm 2 ( Tổ 3 + 4) : Cây lương thực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529552" y="5938344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CC0000"/>
                </a:solidFill>
                <a:latin typeface="Times New Roman" pitchFamily="18" charset="0"/>
              </a:rPr>
              <a:t>HẾT GIỜ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516414" y="5938344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529552" y="5959365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6537435" y="5938344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6537435" y="5959365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6516414" y="5938344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6516414" y="5959365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6516414" y="5933089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6529552" y="5959365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6492766" y="5933089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6537435" y="5933089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6537435" y="5938344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CC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6504590" y="5959365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CC0000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6508531" y="5938345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CC0000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6508531" y="5933089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CC0000"/>
                </a:solidFill>
                <a:latin typeface="Times New Roman" pitchFamily="18" charset="0"/>
              </a:rPr>
              <a:t>25</a:t>
            </a:r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6484883" y="5933089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CC0000"/>
                </a:solidFill>
                <a:latin typeface="Times New Roman" pitchFamily="18" charset="0"/>
              </a:rPr>
              <a:t>30</a:t>
            </a:r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6508532" y="5933089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CC0000"/>
                </a:solidFill>
                <a:latin typeface="Times New Roman" pitchFamily="18" charset="0"/>
              </a:rPr>
              <a:t>40</a:t>
            </a:r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auto">
          <a:xfrm>
            <a:off x="6516414" y="5938345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CC0000"/>
                </a:solidFill>
                <a:latin typeface="Times New Roman" pitchFamily="18" charset="0"/>
              </a:rPr>
              <a:t>50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6484883" y="5959365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CC0000"/>
                </a:solidFill>
                <a:latin typeface="Times New Roman" pitchFamily="18" charset="0"/>
              </a:rPr>
              <a:t>60</a:t>
            </a:r>
          </a:p>
        </p:txBody>
      </p:sp>
      <p:sp>
        <p:nvSpPr>
          <p:cNvPr id="27" name="AutoShape 25"/>
          <p:cNvSpPr>
            <a:spLocks noChangeArrowheads="1"/>
          </p:cNvSpPr>
          <p:nvPr/>
        </p:nvSpPr>
        <p:spPr bwMode="auto">
          <a:xfrm>
            <a:off x="6484883" y="5959365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CC0000"/>
                </a:solidFill>
                <a:latin typeface="Times New Roman" pitchFamily="18" charset="0"/>
              </a:rPr>
              <a:t>120</a:t>
            </a:r>
          </a:p>
        </p:txBody>
      </p:sp>
      <p:sp>
        <p:nvSpPr>
          <p:cNvPr id="28" name="AutoShape 26"/>
          <p:cNvSpPr>
            <a:spLocks noChangeArrowheads="1"/>
          </p:cNvSpPr>
          <p:nvPr/>
        </p:nvSpPr>
        <p:spPr bwMode="auto">
          <a:xfrm>
            <a:off x="6484883" y="5933089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CC0000"/>
                </a:solidFill>
                <a:latin typeface="Times New Roman" pitchFamily="18" charset="0"/>
              </a:rPr>
              <a:t>180</a:t>
            </a: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477000" y="5943600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CC0000"/>
                </a:solidFill>
                <a:latin typeface="Times New Roman" pitchFamily="18" charset="0"/>
              </a:rPr>
              <a:t>BẮT ĐẦU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1000"/>
                            </p:stCondLst>
                            <p:childTnLst>
                              <p:par>
                                <p:cTn id="104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1500"/>
                            </p:stCondLst>
                            <p:childTnLst>
                              <p:par>
                                <p:cTn id="108" presetID="10" presetClass="exit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2000"/>
                            </p:stCondLst>
                            <p:childTnLst>
                              <p:par>
                                <p:cTn id="112" presetID="10" presetClass="exit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2500"/>
                            </p:stCondLst>
                            <p:childTnLst>
                              <p:par>
                                <p:cTn id="116" presetID="10" presetClass="exit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3000"/>
                            </p:stCondLst>
                            <p:childTnLst>
                              <p:par>
                                <p:cTn id="120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8500"/>
                            </p:stCondLst>
                            <p:childTnLst>
                              <p:par>
                                <p:cTn id="124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4000"/>
                            </p:stCondLst>
                            <p:childTnLst>
                              <p:par>
                                <p:cTn id="128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69500"/>
                            </p:stCondLst>
                            <p:childTnLst>
                              <p:par>
                                <p:cTn id="132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75000"/>
                            </p:stCondLst>
                            <p:childTnLst>
                              <p:par>
                                <p:cTn id="13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76500"/>
                            </p:stCondLst>
                            <p:childTnLst>
                              <p:par>
                                <p:cTn id="14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8000"/>
                            </p:stCondLst>
                            <p:childTnLst>
                              <p:par>
                                <p:cTn id="144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79500"/>
                            </p:stCondLst>
                            <p:childTnLst>
                              <p:par>
                                <p:cTn id="14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81000"/>
                            </p:stCondLst>
                            <p:childTnLst>
                              <p:par>
                                <p:cTn id="152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2500"/>
                            </p:stCondLst>
                            <p:childTnLst>
                              <p:par>
                                <p:cTn id="15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84000"/>
                            </p:stCondLst>
                            <p:childTnLst>
                              <p:par>
                                <p:cTn id="16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85500"/>
                            </p:stCondLst>
                            <p:childTnLst>
                              <p:par>
                                <p:cTn id="164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87000"/>
                            </p:stCondLst>
                            <p:childTnLst>
                              <p:par>
                                <p:cTn id="16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88500"/>
                            </p:stCondLst>
                            <p:childTnLst>
                              <p:par>
                                <p:cTn id="172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90000"/>
                            </p:stCondLst>
                            <p:childTnLst>
                              <p:par>
                                <p:cTn id="1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905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81000" y="0"/>
            <a:ext cx="8534400" cy="1524000"/>
          </a:xfrm>
          <a:prstGeom prst="wedgeRoundRectCallout">
            <a:avLst>
              <a:gd name="adj1" fmla="val -438"/>
              <a:gd name="adj2" fmla="val 75323"/>
              <a:gd name="adj3" fmla="val 16667"/>
            </a:avLst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1: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?&gt;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H30.1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SGK</a:t>
            </a:r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4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Xác định sự phân bố trên lược đồ</a:t>
            </a:r>
            <a:endParaRPr lang="en-US" sz="2400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400" b="1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Trình bày đặc </a:t>
            </a:r>
            <a:r>
              <a:rPr lang="en-US" sz="2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2400" b="1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905000"/>
          <a:ext cx="8610600" cy="4785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109383"/>
                <a:gridCol w="5501217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Đặc</a:t>
                      </a:r>
                      <a:r>
                        <a:rPr lang="en-US" sz="2800" baseline="0" smtClean="0"/>
                        <a:t> điểm</a:t>
                      </a:r>
                      <a:endParaRPr lang="en-US" sz="280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Cây</a:t>
                      </a:r>
                      <a:r>
                        <a:rPr lang="en-US" sz="2800" baseline="0" smtClean="0"/>
                        <a:t> công nghiệp</a:t>
                      </a:r>
                      <a:endParaRPr lang="en-US" sz="280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r>
                        <a:rPr lang="en-US" sz="2400" b="1" smtClean="0"/>
                        <a:t>1. </a:t>
                      </a:r>
                      <a:r>
                        <a:rPr lang="en-US" sz="2400" b="1" baseline="0" smtClean="0"/>
                        <a:t>Loại cây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/>
                        <a:t>2.  Phân</a:t>
                      </a:r>
                      <a:r>
                        <a:rPr lang="en-US" sz="2400" b="1" baseline="0" smtClean="0"/>
                        <a:t> bố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/>
                        <a:t>3. Hình</a:t>
                      </a:r>
                      <a:r>
                        <a:rPr lang="en-US" sz="2400" b="1" baseline="0" smtClean="0"/>
                        <a:t> thức sản xuất</a:t>
                      </a:r>
                      <a:endParaRPr lang="en-US" sz="2400" b="1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/>
                        <a:t>4. Quy mô.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smtClean="0"/>
                        <a:t>    Kỹ thuật</a:t>
                      </a:r>
                      <a:endParaRPr lang="en-US" sz="2400" b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r>
                        <a:rPr lang="en-US" sz="2400" b="1" smtClean="0"/>
                        <a:t>5. Mục</a:t>
                      </a:r>
                      <a:r>
                        <a:rPr lang="en-US" sz="2400" b="1" baseline="0" smtClean="0"/>
                        <a:t> đích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0003PHOTO" val="/9j/4AAQSkZJRgABAQAAAQABAAD/2wBDAAMCAgMCAgMDAwMEAwMEBQgFBQQEBQoHBwYIDAoMDAsKCwsNDhIQDQ4RDgsLEBYQERMUFRUVDA8XGBYUGBIUFRT/2wBDAQMEBAUEBQkFBQkUDQsNFBQUFBQUFBQUFBQUFBQUFBQUFBQUFBQUFBQUFBQUFBQUFBQUFBQUFBQUFBQUFBQUFBT/wAARCAPAAt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B2z5lb5vM/2qbMvy8LU3y/Kzfd/wDQqi3f7VcMv5jnGeV+8aT5v/iabJBsXhd3+zUjKzqv93+Kjf8A7XzLTIIVXb/Dt2/dpqxeb/D5VWG/iVf/AEGmsq+WvzUoyAhZW8tV/wCBVH5W1v4m/hqRX3f7Lfw05mbbu/8AHa1iTykTJ/D975vlpkkS/N8v/wAVUysu5tq/w/NUfzM33v8Aaqf7xTIWi3fw7ahktWij+Xb/AMCq8yfL/tfw1XZflagkz7xd/wB/5qx7iDfb3Hzbtq/xf+g1tXCLt3bm/u1lzJvWRf4dvzVvRlLm5jnrx5o8pyumqstvfbvvbfl/3q3PA/mfKqruk8z7v96sa1/0dr5dv93/AL53Vq+C22apJG+5l3fL5X3q+8w843ifCy+1zHWb2aNf3fmwx3H93b/31WTJpvm6pcWL+VE0zeYrfwrW1JL5TX0LfvWVlb71YviKwh/tSzVfNjaRd0jfw17k5faOGPxGLDoyz/aGuJtvk7tv+01QzX8081rC7ebJu2tt/iq1HFDFqXk3TM1uv3m+7uqrb/NfNcRL+7Zv3e3+7WHNze8bx+I3LywW1k8xvLl+X5f/AImsm4uI7WzWOVliZv8AWSrXSQ6XJq8k2xl228fmMzfdrzH4gat9ltZoVbbJI3y1VSfLHmia0Y+0qezkcL4s1ubUtQaPzP3MbbVWsHe21v7v8XzUM393/gTNTVfzfu7q8GUvePrqUI048sSSP/a+6q/dpsj/AN5v+A0SP/47/wCPVLZxK8nmP8y/3f71Xze9ymvNy+8XdNiayZZGj2yMv7ncv3f9qtKz02TVJtss21fvNL/eptvbtdeXNcM3zN8sX+z/AHasXE9xArbNqx/xMq16UeWnE8qpPml7pX1CW302Ro1VW2/w/wC1XN3l1JcTMz/eq1qDqvzO37xqy2b/AL5rxcZXl8J6GGpcvvSBn/ipVoakX5a8r3uY7PshQy0jUv8ABUykEQ7LS7vmpn92nVH2uaJQfepNtLSfxVcoy+IBF+8KSnNTmqSiOlk+6aSl3/LQAu2k/wCWe1qSn/wURAZSfxVJsplQAn36Wil2fLVgJTttC0v8FEfeiEhv3KSiiqj7oDlpP4W+XbR97+KkqZSAKfTKd/s0RJY2iinbqAFo301npy/3aObm90B0f3tv8NRt/Ev92nRtskp0i/Mzf7Vae9ykEVLG9N+/RurDmNR+6lVqav8AtU7f/dWrjIlgvyfMtOX7v3ab/tU77taxJkI1Sr83zU1k3fep8bbWZWWtofETIs7t8a7lq9bsv2OaF13Kyqy/3lrNhbZ+7+bctXLX/WMqq3zf+PV6tNnHOPQgkVreRW/h/hrTWVrqPzP++mqGOJb23k+b5l+61V7edopFVvu/dateX2cTKX7yJoNOzKv8X8LN/eo+zt5fmfwt/wCO0SQLFcSKzfu2X/vmpI/mXy/vMq1UlKXxGJXaL+H/AIFSbWl/3v8A0KnyKrMrbtrU/wD6af8AAdteRViVzFTY3l7f4v7tN/u/LRI+1tu5ttOj+827+KuOMuUsbH/rF/iok3d9v/fNP2bY/lbb81RN8v8AF81Yyl9ksazsyr92hU/75/u07/a/4DTF3fL81aORYvzfxfKtIyfN/wChUq/7X3t1Nbb97/vmj+9EBuz/AGW3fepsi/xU5n2rRv3L/vVJXMRSfdFL823+JflpWfbupN+5fvVlL+Us+1Gi+793/dqOT5Y/m2stSR/7Sr838VDJtkZdy/drxrxPVsQr8rbqa21WqTbuZaa3zt/s/wB2sn7sguN83+Jf+BU1mb/gNNbbtbHz05vvbdy/MtVy8oRkV/u7qG+8y/w/epys235vu03+L5vl/wBrdT5ixrNu/wDZqduX/a3ULu2ttob5aI/DymQN8m2oZE3t826pnT5drbd1RSJvqgKE23/gP96suRW85lXb8zVtTf8A2Py1j3jM0i7/AL27b/drWPxGMvhOXX5dWvI9vzMrVNoc/ka1Cytt8xf4aivFaLxAqj+Jdvy0lr+61C1k/i8yvt8O/wB3GR8NUj70j0KT55LzZcLF+5VlZo9zVj61Kt1bxyfM21vvL92txfnWOTajblZWZfvNWPri77PbEq/3tqtX0vL+5POcve5TBvrWRfs9vLt/eL8v8VVY4JNNkmt/vNH8u3/ao1SXzbONfMb7R5i/8BWobVJr2+m3fMqr5kjf7teedPLzSL2uavcWFvHZxNIyyL5lxtbb8teM+LNZ/tLUG+bd/wCy16F4s161/wCERuG87bqVxM0car/DGv3m/wDZa8d+b5mrDE1eWPKe1gaMZSlUkEm6nLtpP46ikbc21a8q570SRdr/AC/99VsWMG+PcvzSfwx1m2cS7vm+6tblvLJFGu2P95N91f7td1CPu80jkry5S1GnkSLvkVpG/wDHaq6xLsj2o33f4d1WriKS3j8yWRYm/vNXN3Ds3mMzM0f3q66tSMYnHShzS5irJt3bm/es38VV+zU5n3bab/HXzFWftJHuUxVpd9LTPvNUr4Sgb52o+7TZPkakrL7QBTmpd+9fmpv36mQDlf5furStTF+7Un3vvVuvhIG76KSOkjb71ZRLFWj/AJZ02igoKVfnpf4aYtTEB+6k/wCBUq0tUAypNvy01qctFP4gI6fu2NSfxUNU3Ac1NWlplasB/wDHStUdOWovyx5SQWl/jplPojL7IBR/tU1W+anbfm+agBvy/doVvmp3+7TKnm94oe33qcrb6av3KF+Wt+bXmM5BL96mVLsqNvkrKcftFISnr838VN2fNQrbKyj7oDl+WnK1N+bbSrXVGRA+P73zU7bv3bfvL/eqNn3VJ9//AHlrSJBN5u5VZflZfvVet2bzNyfK38S1nwsqSbnVvL+61XF3QXG12Xa1d1ORzziWY7hrKZo2VdrfxVBqVnJBMu9WXd81SXFu32f5trKv3Wp0ks0trCyt5vk/L97+Guz4tDCPxc0SRd15J5e5d235abHtdfL/AIv4WWpI5fN2yIvlMq/L/vU2Sdri63PtXc25l27aJxM+b7I6HdK33VRv9qpGbZuXbTZkj2tt+9H95v71H7yVd33qwqw93lJ/vEc3yNtT7v8AtUxmbd/u0k3+uVdvy0Sfut275q8qUeU2iNkdtu6m/wAK07/Z+7TZF+b71cwiP5ko/wB5ae21PlX/AMdpi/N/u1EiyX+H5qib56GXf93+Ghn2stXGX2QG/d2/xU1f9X/Dup0lH8PyrRI1I5Pn3fdprN/Eu3dTt9NVfmrnLPtTzdjN83zbvmoZN3/Afu1I3zt937391fu0MuyP5V3V5LPVuQ+U275W202RG8xvmqZkZm3f7P8AdqFV3su7/wDaqWCI2be1R/xfMtWtv/Av/HahZNtUwI5IvvfxL/FTfmWNW2r/AHak2s3+1TZlX5d33t1R8IEbPt+7/wB80fN5a7f96pPK/d/LRt2r/s1YEextrL97/aqNvnj+VasMn7v73zfxKq/dpq/JVklGSJk+b+L+9/drJ1BW8z5v71bk0X7ys3UoP3fHzturSmQchrzNFq1qzf3lX/eqCZ2WT7v/AC0+7VrxYjIsbfe/9lqjNKtxb+cq/eVW+WvsMDL9zE+HxcOWtI9G0/zGh0/5Ui27trfxSVl3FxcRLM3+jKsbNC237zVNZzt/YtrIm5W8xfmX5maptQtY7W3uptqwN97cy7lavqIy908ifuy5jk76wtUt9JuHuF85mZri2X5vL/z81c74ovYbO4kW1kaKORdrMrVta0lu9wtxb7vu/My/xVxPijVLdPsdq0flTNIzXEv+z/DXHUly+8ehhoSqSOT8VXEktxD+8Vo2j3bawfvyf3tv3qsaldLdXkkka7Y922Nf9mq8fSvGqVOaR9ZSj7Onyjml2bf7q1HGjeZ/tUSfN8q/71TQrt+X+Jqnl5pGsvdLkO3y1/u/eroLN9i/bLpvK/u/L92suNF8td/3V/urU1xLJLt3L8v8K16lOUYxPNq+8VdQnkv2WSX5bdfuxVi3D7v9ldvy1saovlRqzrtb/lmtYcj75GavNxkjtw0Yka/d+anRp+7am05a8qMTs+EX+Ok2/N8tO20MnzVvGAhjfe+akX5aP4m3U9fu1yxj7xZHtpf92imr94VICU/ZRu/eUv8A6DVxIE+7Q33qdt/d0v8ABWkogMk+6rUypf8AZqP7lZssd/HSLS/eoqOUBlSffWk2Ubv4aqMgBlpFp+yo23K1HLy+8QO+9Q3zLQv+1RVuPuliR0rJuo27GoX+7/dqI8wBso+bd8v8NFOj/wBqq/ugN+//AL1C/epzblahlp+zAay0f73zVJt+X5aSjlIGb6NlEnWnfeWjliA1fvbacy0v8dK3/oVVGPNEcpDV3fL/ABUTLvXctCf6ypd/zNG//fVVy80SCsu6kqVlZG202uaVOUTW4Rvsp38W6mbqX/doiQS0qv8AMzUlJIjRfe+7XTGP2okFpdu3b8u2RakVGls2b/nj8rNUcKfu2/vLUlr+4kaNv9XItdyjzmEjQs1+1Wc0asvnbdy1JHbs0LSRfKyx/vKp2+61bc3+9W5JL5Un2qBV8lvvLXd9k4KsuWXumLva1WOQMrKrVYki+1N5yr8v3mapLzS2t2kt2+7IvmKtSaS3+hr/AHt22p5ZRl7wOXu80R0m3y1+VVVvlZv71R2cvlff+WppLVmtW/vLJRJE0syqm1W+9VyM+aPLyle8i3bZE+7VXfv+X+JfvVoX0XlbVT5Vb5lqiu7cytXnV4RNIS90ayfvPl/hqOT73zU7ayt/ut96nN5e35v++a8yUTYhb/x2je38NNkl/ebmqTcyL81ZssY2773y0xvn+ZfvU5X3r935qF+Rm+Zf++aX2ixqt+8/hpvzbfl202T5v/sadGrf8BrOXxFDZPm+Vdu3+9TV3fw7akkXZ/8As0zbU80eb3iz7b2M67hupsn95m+981TbWZtu6myRNu2/xferype8emQtuf738X92o9m2T+61TNu27t3/AAHbUcm5F3febd826o+0VH3iP+Jtysy01m+797/dqRvk3MtC/eb7tP8AxAQ/K27btqOTczfdqwyKsfy7qbGtEpAQ0f8AoP8ADUy7tu1tu6hov7rUEkcabv8AgXzf71R/L97btqZt3+yqr92hVVlVmarAosu2P+9/FuqjeW/7tmXd/s1qTLt+6u2qN0/7n5v/AB6nEg4/xNFutV+8zfdbdWTZp/xLZF+60f8AD/DXQa9F/wAS1m2/Lu/vVhae+y3kX+822vqMul+75T5DMI8tc63w+/2rQfl3Rfd+b/2WtKZ4Vkvlnjdf4lWVd0f3ax/A8u63kjLNtVW3L/DW0t1++kV5m+zyW/yrEu75v71fY0Jc1M8Kr8R5zqDx2ujySeZtmWT/ANBry/xZfxy3Crt3TfekkrsvEE7NeSRozbdzM1eY6hdfarpmb7tePipyjI+iwNL3uYryPt+Uf71N3/N8y09vu0z5n/3v4a8qXMe+OjTe25vl21a0uD7ReKrf3dzN/dqqw2rtq9Z7kjm2r8zLt/4DW8Je9ExqfCTRztLN/s7vu1e+W1t2uJ1ba33VqPTbDzZFWnaxeLqU37r5bW1Xy412/eavTUfd5jz370uWJk6hcTTs0krbm+6v+ytZ1Wbi6kf5vu7qqr/s/NXh15c1Q9WnHliLSL9+nbPvbadt+7RCJcpEatUkbb6j2fep0fy1MOaJJH95mpf+Wa0rJ+7ZqP4VrLl96RYm75qatLR/HWfL9oAk/wBmjfTv4fu/8CptJ+6WOVqNuySm1I3zQr/eX71dPxfEYiU1qXf8u5qG+f71Z8vNqWNp235qFp0fz/LRGI+Yj30rUxvkp1T9kof/AAU6T5l3UzfsapF/u/w1pGPMZyIVan0n3aWny/ZGRbv4Wp3ZaPv/AO9RWXL9oCTd/wCPVG3+zTlbyqGfb/wKteX3R8wb91Oj/wBqmqu1m/utTm+78tKHMTzDo32r81R/N70b90f+1ViP97HVxj7QkhWo9/8Aeqb/AHqjkXb8y1E6cviAd/rf9rbTtm6P5fvLR9+nW77Jvmq4xAj++tDLu/3qd5XlSbW+9TmX7rL/AA0RiVzDZE/1bL/F96ofvVckVfJ+VdtV2T5qqrGXMEZELf7tPWkpdv8AvVw8vKMVfv1aX59y/wCzuWq6/J975VqaP5G/2a7qfNGRnIIXaKT73y/xVea32f7S7aj8jd+8T70f3v8Aaqa1fbeLu/1f3f8AdrsjCUdDCUvtBNK08e3+78vy1oaPdMtu0Lqu37tVZE+z3CyIvy1cuIFg8u4T/V7vmWt6cZc3McVWUZR5S9qVvtZWfdujXb/wGqdj/q2hi2tuk+Vq1N/2qFVbcy7v/Har26rYXkLLuaPdtrpfve8cEZe7KJaWLZbzRsrbVb/Wf7VZM1wsUi3SruXdtrpvN8q+Wbcvlyfw/wC1WDqkTK0kaLtVm3f71U4+6TSnzSDdusY5G2/u221lzMzTMzfxfwrWtpMXmw+W/wB1t33qyWi/eSfN/FXDXp+6dlLl5pRCRv8AZqFv8/7VSL8+5Wo2eayqu5a8PllzHTEryfKzU5Zdy/N/31TpHXd8zU1U+Vtv+9UyNfsgv3fu7f4WqHd/3z/DUm3f/wB9UeV/d/75oERfcZmb+KnUxn2q33qcu5qykajZPn3fNTfN/hqRfu7tvzVGqbG3Vny+8ET7iZFf5f8Aa/hqNtyfe/76qaOJl2/eprRea391fvf71eV/dPT97mIWVvvK3y1G237rf8Bq1Iny1CyfN83/AAFam5vy8pXbc27d92iTbu+apGXb95t1E3z7fmo5vdCMRvzfw/dWmt/t/e/u1J5WyRtzfKtR7G/2f+BVEZRMyP8Ai+X+9Q371fl+7/6DUjK23/2X+7TVT7vzfKy/NWwDduz/AHqa33dz1N935f4aj2fN/s/71LmFy8pHMv8AC393crVm3G3yW3LurSm/2fm/u1RmX5W2/wDAt1MnlOc1iJv7LmVV3N95vlrnrBFXT/ut/rPu7a6rVPMlt7pd3y+X/wB9Vyul7n0+ZfmVo5N21q+kyyXuHyeaw/fRN7wCyvdSbd7Nubcu2rmvXjadZqybWkVmXcv8NYvhGdYNYmZt7bW+6v3mar3iby00m6mn83zmul2sq/Kqr/DX12HlH2Z4zjzSPMdQvPscepX06/N5bRxxt/eavL1+f5m/irpvGV/cSyQxyt8zfvJF/wBquZ+b+Jvlrxq9Tml7x9XhKXLEWTb5lIv3d1NVGZdzfdorkhL7R3jo/n+X+9V6x+bzGb+FdtU13LG0jf8AAavaXu8vb/e/2a7qXKc9X4TS2SLZwx7mXzG+Zl/hWquqIrtHDBtWFflWtKP91JJI/wB2Nfu1i3U+21kum3K0zbYV2/w11zly0zkpR5pGddS+bJ/s/dWoo3X+GmqrJHU0Py/M1eGvelzHphTlRm+9UarI3zM1T/MlbxAgb5GpV+X/AL6p83z/AO1/tUi0fa90Blx8i1H/AMsVqSZP3e6m/N5dYT+OQDY/np38VR/3v/HqkX52XbWcJe7yyLG76b/tVIyUlKUf5hxClj2rJ/vVGv3qk+61OHw8wSFo/wCA0/fu+YfLuoX5l/2q25ftRMyPZt3UQvtkVqd91tzf7tN/iqY/EA1v9Y26l/jp9x/s1H/D/wDE1NT4ioh96nRvUdO+bd96ohLlKkTffVajZNq1KtMk+X5v++q3lzcvMZkf3WVlpzfJR/u/d20ffVv9n7tZxj7tiw/1sdOjXfuVv96iN9u6iT5ZFkj+7urT+8QNjZt21qkj/u0TLvk8xPu01tz7fvbqqPugOVVSbdt+WiH9022pIf8AWfN92myReVcNtb5a2jyxjzRI5vshcfeVlX5qXarL/vU/buX5d26oYU2ySKzf7tRL4uUIy90b/qmVWp2xvL3L/D96nMm5vlpy7kX5m+VqOWXNylcw64bzdrVH5v3W+b/dqxYt++aNvu1D5TRbo2+Vt27dVe9uT/dCPb/7NtqS8gVFjmDblao13bZNvystTQtvjbf91qv7PLIn4feM+RWWT7u3dQ1WriJvs+3+633v71VY03fKzfNXnSp8tQ3jL3SSFv4X/vVMqMkjKy/L/Cy1Xb5KuQ/NGu9tu1vvV1Upe9ykSCOXypP4q0I9t1HuTasi/wDj1Qqkcse1v3TLRprbZNu7yt33Wru+17xyS+H3TSt3aWz8vb+8qxHK15YtG8e1o1+X/aqvb3DW80dw21oWk8uZf7v+1VtYmt7xZlbzYY2/h/iWt4+6edP+8Ps7pYo1j+622tK4t1a33fLu27WrHvIGg1KPZtaPb/D/ABLXSW8CwSQyN92Rfl/u1tT96UonDV93llEr2MrXGh3FvPHtkjbzN2371R3EXmw2823csbbm/wBqrlnL5qyW6q3mW7bv96OoYYmijuIU3NHG27a38NdHwxM/te6Vd8a3EkafMsisy1gSbV/3q31lVZF2q25Vbc1ZV5atayNu27Wbctcdf4eU66EveM7zWb5qN3zKy/eqSRPmXa22o/u/71fPT+I9P3SO4/1nzfNS7l3UrIz/AO9/eqFpfmrGfKMkXau1f71NZmpNzUqruX/aoLIV+b5V/i+9Tl27mpq7mo/3WrLm973gGtTflVd3/jtEn8X/AKFTW/u0SlE1PuaP5m+Vvvbv92ppF/d/+O02NGTb93bTvm/irwWemV2XZ827/ZqH78nzbqsbf9pdq/w1GyN/D95v/Haj4fiL5iGb5WX+7/6DRs3/AN1VqTbu+Wmxt/Dt/wC+qv4ig2/eb/gVN2r/ABfJ/tU5vu/LR/s7ay5QIdrKq7vm/wBqmyfebFWNmz/vqmyJ96qjH+YLxG7Nv3vvVHImz/d/hqZvu/L95v71RttaPb/dq/hJ5ivIfu/+g1RuPm+Xcu3/AHa0JEb7y1TkXf0aiKAw75fvfL/D83zVyOmp/wAhKP5tyqsn3vu/NXb3UW7d833v9muGk3f2xcRrti8xWVpa97LJe9I+ZzaPNyyJPD8u3Wl3NJEq/wAS0nxM1JktbO1SZ1+0TNJ8rbflX71VrV1sLxWf7q/e/wC+azdQv1vLi6vpd32extY1Xd/z0Zvu19ZCXLE8SlHmkeU+IriS/wBcm37VZW21myfJUkj+bcTSN/y0b/vmo5Pmb7v/AHzXjSPr4fDEb91V+X+Gh/4aN2//AGqI0/eVEZfZNCT5nZVX+GtXR9zSM38MfzNWRHulkZvmrSs22W8kbfxLtruoROWr8JqXHz267f8AWTSfLWPrlx9tuFt0/wBTb/u1/wDZq2o/LSO6mZWlWGHy4dv/AD0b+L/gNc/DEvl+Y3zR7tu5v4q6cQ+b3YmFD3feK8i7Nv8A6DTVia4k2/xU6aVriZmb+9/DToYmaT5f7vzV5sVze6eh/iJIYmf+78v3qbcP/D8zVc2tbrtH3qht7VriRq35TPmIY4ti01ottXo/mWRf4l+7Ve4X5Vb7tVGly/CEZe8V/vw7dtEKb42X+7To/utRsZ42qYxjzFRkV9m3dUluv7z5qNu+Nqkt0+ZawUPe5SvskK/J/u7vmoZPvVJ5X7xv4f4qayfxNRKARIVT5vmqT/2b5akji23HzU3725aI0/dL5htu2zdG38NTL8rK38NQr/C3975WqbZvt2X+793/AGaIQlykkM3yt81Dfd+7Uky+bHuX+Gmx/wB1v7tVy+8A7Z5sa/d3fdqH7kn8VSrtijb/AGW+WnzJtkWTd9771Eo80QjIqyLt/wB2lb5f++amVd8e1qiVF8za1YShylcxJb/Ou1vvfwrUkkX95l2t92q67om2/dZW3VoRxLKy/wB2Rdy12UuWUeWRlL3feKsMSv5iuvzfeWo1ZVbd/Ev3qmaLbu/vL8tQxvu3f3qy5Yx90qMuYkuINs3yNuX+8tCxM25VqSN98e37tN+7tk+X+61Hs4kxlIbDu8za33Wp0i+VJtZfl/houF8pmrQ/4/bFV2/vFXazL/FWsIR5eQmUuUzfKZZF21NN/q938S/LtqO3RvMZfvNu27atNE3mfOvyt91qIRlygxtv80irt+9UNwjRTbtv3asMkaKv3t0ny/7rVoLZLdaP5jL8yttrSMOYyc4x1MmRVlmZl/3l207Z+5Vtv3m+Zakmg+y/K6srK1FwjLGv8W75ttVyy5iuYi3fMsgX5lq3s+9v+8y7ajkX5Y5Nvysu1qfG3lfeXdt+WnGBMpFa3Te3zMqK3ytUcKNayNG33akkT99/D8rUW8Xm3DRt95l3K1YcvvFDtvmxtGv/AAGs/wArZJWtDEyxxyN91flbb/dqncQf8tFqKtP4ZBCRX2b1+arVvKtusm9dystJs27W/hanwo37zd91fvLRCPvRkXItQxfduNqyxr97/dp2oad9lZZEb5fvL/tUaPeLYXHksvmW8i/db+Guijtft/mWqqvlyR+ZG3+7Xdy+0iedOcqcve+Ey5Gj8nzF/wCWi7ZIv9qrGm3H+jtbtGqt95W3feqnCjJN9ndf97/ZqxCn9nagsy/Mq/w1rymUve0NKS3WW3b5V8yOOtCzuGl0NpmZv9H2/L/eVvlpsaRtcR7V/dzfK1OtYGs76a1ZlWORWj3L/F/dreMftRPNk+aJNb2d1b3UbL8zN/rP9pf/ANmnWtvskmm3M0f8XzVI3mNZrH8zNG3zbW+ao7eeOC8+Vflm2/err5f5jmlKTiU7VJEjmhuPmjjbc3/xVZ99E0sNwqr/AKv5lraurVrW8b+7JGytULRL5cyovmsy7V/2q5JQjym8Z/aOTk3NJuZdu37tR7WZvmX/AHatXm15l/hbb8y1X/i3Lt3fw185Xj+8PZjL3eYjb/a3U3YzLuRf++qmmbd8y/7rVGv3drbm3f3a5pwl8RrGQ3/gNN3bPmp2zcu771N27G20o+77wyOZdm35V2/w0m9v4V21L8vl7v7v3qbt3/d/75rOUeYshZGZfvfNRHti20Ntib/ZqPYvzVly/ZNYn3gy/Ku35tzUfLRGn+1+8X71SL8v3v8AerxJfynoEKpv3K33abs3q38NSfwt8q7aa3yfNWQ+YjZfvLt/ho2b9rH722pGf7u6jZ/eZfM21ZqVdm2Rdu2hk+Vt1SNEsX3v725qj+X/AGtzfdoDl+0Dbl+8u6msnmt/u/w1NI0cvmM393+9Qq/KzfeZl20fZ5ioyK//AC02r92jb/us1TbVSo12/d3Uo+8TH4irMuz/AL5rPuE+b5a0LiD95tqncf7rfN/47WsSJfEZd4+1Wkda4O4iX/hIlV/laSu61D963l/wr96uJ8TMtlqlvMu3du216+Aly1Dw80j+7M++l230Kpt+9tauR+IHiCH+yZLGz2ytJcbpJ1/iVV27a6DWJ/ssfnL8sjN8v+zXl+rSxtZxrtZrpppGkkr6ic/dPMwdL3uYy1+SPav/AAFahX5akZ2/hqP5U/3q8yXun0g1v9ZTvuRqy7aj+XdUn8S7f4ayjH7QE8a7fm+9/dq7pv726VVXd8tUv4f/AEGtPRWVbpfuruXbXp0viic9f3Ylq83W9m0bN/wHb/E1Ztw3m2+1WX7Par5ce3+Ld95qsa9f72aNfvK1R31qtra2dr/dj86b/gVdM9eblOakuWMeYo2tqzQzTfww/N/vNVu3Xym3O27cv/fNaeoJHo2g2dqjebdTf6RcfL8q/wB1apW9vu+Ztssn3v8AdrD2UYS5TeM/ae8QXSyNtZv4v4a0LO1aKNZP4t1Ot4PtF8v92Nf++q1vsrNuZl2qy1rye8TKXumK1vtut3yr5jfLVG4XZ50f3vm3KtdFcWStD83+sX7tZd1F5tu0n3dvytWvLykcxkxp975fvVJ5DJYzSJ/srTvs/wA25v7v3quW9vu0ORdv3pN1RGkW58pkfw/+hU+1XddKv975aaq7GZfu1NCmy8t23fL8u6sOT3uY2lLlIfuyfN/C22iRNm5V+arWoWv2PUJF/vNUklr83mbd21f4av2XMZ85RhXb/D/DtqO3+bcvytWhawfNJG3yrJ/47VGOLbuX5V21hOMuaJrzCxrv8yP+JvmWlV/3O7+7Uiqu6ORdu1W+apLeBVkaNv7zLWsYBzFdtrVDJE1rIytU0cS7f/HadcRNLb7vvNH96spR+0VzEPyvJ8v3WWpreBpYZFX5mX+Go7NN+5asW8siXG7+98tVD95HmkS5FOF9jfNT5l+b+H+9uqW8s2i3Mv8AF81Rwy/L/wABrDk+zIrm5veiRyfPtZfmb+9Viz3eZ/48v+9Ucy7o1/76pq/7P/AaqMfZyD4omlfRfdk/4C1Z95F5Uysv3ZF3LWtast1b+Xt+aq7WrX9ntT/WR/NXVVpe0jzROanU5fdkUV/76VqsRxRs21v4lqvCjS/Kv3v4ak2s8f3t1ZU+WMeZG7RJdQbvu/eVfm21YsZ2s/JkX/gX92o/v/N/dXb/AL1EMv7v7P8AL5ci7l/2a2/5ecxzylKWgX1q1nqUe5l/eKsit/eWluv+Pj5ZF8tm+X/ZattbWO/0+3tbrbFcRruj/wBqsn7QtreXFvLCsqt8rbv4W/vVpKMYxJpVOaXL9odNa/eb7yyLuq5pcSy7rV/l85d0f+9VexZYpFWXd9n/AIV/utU8LfuZI2X95G3mL/e21VOH8phUl7outWE0W1XXdJH/ABf3lqrrFqtnDZzL8yyQq3/Aq6zVP39vGzKq+XHu+995ay9Uij1KOGFdu1rVWj/4DW86XLzGFCvL3TJjZbizmjaP+Hd/u1DZ7ZbGObduZW2tRpN1Ja3ke3+FvmVq1Ly3ji1RvJVfs9wu5dv3d1c9OPMdUvd90zNStfsvk3n/ACxkX71RXFuyRxzRbmVfm/3WrQt4vtkMluzK6r92o9DuI7eSa1ulbyZPl/8Aianl973iuaXISXUVvFNJHA37m4jVlbbVNbVv9W/8X3f96r2sWflaPD825oW+Vv8AZplwjS2dvcbf3attbb/C1EodzOM/tGU0H+jqv+1tq1Z/urfzDHub7u1qd9gk/fW+5fMZfOj+b71al5psbf2fdW8zfY9St90Lbdvl3C/LJH/31Uxj9o2lU90y5NLZ1XYv+uj8y32/Nub+Jf8AerU0e6knh8yJv30a/MrVHap9lureO8ZraOaT92y/N5c38Lf7tTX1q2h6tHqCqqw3TfvP7qyfxf8AxVaxhyzOSpKNSPKN1C1bzFuIvuyLtaq7QM+n+csmyaNtrK1b0lvcRfaLWXau1vMVv96smNZEvvJdd3mL81aSj7xhCcvtGlod0t1Y+TKu24X7rVqal+9tVaLY0kf3v9qsdYls5Ibhv+Wf92ugjVmt5o9qysrbv95WrpprlkcFX4uaINbx6XNZzKyyQzR/vP8AZ3VFb2sdxDIq/vdv+rpLdZm+1WrxtL8u5f8AZqXSYmsLiGSKPzV2/Mta/aMPd5RbyLzbXT5E/wBd8ysv8NZsbSRfvF/56Mu3+7WtJFt0tZt25Y2bctZfyp+8VtjTN8tTKPLEVL4TndYg+z3i/wAe773+9VWaLbcKvzfdrc1xVul85PvfxVj3i/NC3y7mX5q8HFRie3SnzRiV/urQ0Tfw/d/9Co3fN8v/AOzTvuV5kv5TrIf977q01V+ZW3L/ALPy1Mqr/wCzVHIqpt+983zVIBGv7z5fm+Wm7dvy7vmo3U6T/vql9kort/n5ajZPl+7/ABVJ827dR937q1jym0T7wjT5W/2v4qb/ALzM7bflqTb8y/NRt/h+WvnOY9VsjX+Hpu21HJFvVtrf8Bqbb833dtR/Nn5agGN+Zl/vf7K/w05k/h/i3fNTWVlZtv8A31Qqt8y/eZq2LI5Pn/i3VHtb/wCJapo12K393bUa7mVV3bdv3aiMuYpDlTZ/d/3ab827+6tCqyruXay/3aPNbdz/AMB3f3aIkjdn3f7u77tRt91vm3VYZNtRrF8q/wALNV/aKKc3+r3LVOb5V+b5f71aUkW+Os26SRI/m2/3apE8plyRLt+ZtrN826vN/G063l8saKvlx/xV6Fq1xtXy1Zf96uB1yCRofMWPbGq/+PV6GE/ixPHzH+CznfHE9v8A6PHatuXyY927727+KvL7x1a4Zl+Vf4fmrtNYljS3mmZl8z/VqtcHJt+Zvvbv4q+jqy5YmGDj7o1f/HahZ90jfLUn3I6r7fm/2q4eb4T0Ijv+Wi/3akjVv4aj/iqZa0pjHffkX+GtDT22Xis27bH823/drNj+8KtRyyWtrMy/L5y+W3+7Xo0+bmMqnvFizs5L/WP3v3d3nN/u/erchtW1vVlZlVY5G8xv9lf4ar2cTLbszf6xo1jX/gVOa8bTtPuJIm/fTL5Ktu+6td8P3fvSPPnKVT3YlHUrhb/VJG8zbDG21dtaFna+VHu2rtrJs4G+8q/NW9bxSeXtZd38K7a5/ilzHR/dJNBiZ1mkZdzSfKq1vR2bS/e+8v3aNFsPKhh+WtZYNsjbvmrp5ftGcpe7yxMGS1VLjzm+7/6DVFrVv3i/LtmVvvLXVXFkv93/AGf92sWG13fK38LVsYTkcTZoz7lb7q1chVvse1WVfm/iqFv9FvLhV/vVoLa7rObd8rbvlp0viCcjI1Kzk8zzlVW3f3aZDErx7X+WtCRG/s/5fvR/ep0dv+8hVvm8z7v/AAGsFHl943cvdHa9t1GSG4SNVka3j3bf7y/LUcO61huGba0bLuq3dKtnNas0e2Fty/8Aj1Sq8csklu235V+Vv71HL73unHzS5Sj9jZPs8m1f3m7+KsP+JWb5WVvmb+9XWLta1tY2+8tc3qkHlahcR7VWP7y1FePKdWHqc3ulfyNu3b/y0+ZasXEsjx28235l+WnW7LLo8isv+kW83mL/ALrL92jf9o09t/zbW/vVNKXNE3l8RVVf30kbLtXdup1vL5UjK7fLu2stSXkXkXVrN/rVmjXd/vVXvF8q6+ZdtZ35feNPi90SOJre6ZV/4DUu75P4f71OkZX2yfdaP5f96mxuvmNu2qrfe/2aPdJLEyb7eOZV+WT+9WW37q4atzT4o7hZLfdu3fd/3qyby3aCRlZdrR/LVVY+7zEUpe9yh96P5f8Aeb5fu1HGn8O5d33o6dbv5v8A7NTpLdn8tl27ZP8Ax2uZ/vI80To+H3Szp8/2e6hmb7v3WrR/48tQjmRf3Nw33f8AarFh+b9z8q7vm+b+9WtZxf2ppckP/La3XzK66cjlqx5feM26tWstQb+7u3LTZNsX7z/vrbVi6WS9s1m/u1HGv7v7u6OT+KsOXllyxNY/CC/vdqt8sf8AC1Ok2pNt/hX5lamrFJA3kuv3W3VNeWvlKrfdWT5q1j/MLrym8r/2podrcRbfOsZGWRd3zMtYviKKSLVGb5VZlVq0NDb7K00zN8si/N/st/ep1xKuqQ+XKq+Z91WreUeaPMcUOaFQz1l+2Rxt8qqzfM391q1rNWl8vaq+db7vlZv9Z/s1z9ncNp0lxa3Ee6ORvLkj/ut/erY0m3WWT7HLJ5Tf8s5WqaEzWrG3wnRWNr/bNnNbxL+++8u5vurWXMklqtns/eyQ7lb/AHasWv2hZPMXdFcQt8zK1TMreXNJ96SP5v8A7GvQ92pE8eMuWRz+sac0En2iL5f4vu1ct2kuvB8cKKrNYzNdRt/E3+zUl1utZo/PVls7iPzoWZt1V/D919i1L7PK37lmaRf9quGMeWR2OUpQ94bdeXBrlrdW/wAtreR+ZD/st92Rf++qbqlrI8kyxLtb726tLxBo0mmx3VjFHujt2/tCzbd92Nv9YtU4b37UsLf8tFX+Ki3u2K5+sCbw/wD8TSzmhdd3y7VWsW1uJPJurFvu/wAS/wB1lrY0u6k026m2KyxyfvFb+61U77/R7xbplXbM3zf7LVPN8IU370ooNH2qrNO3zR/Kv+yv8VanhGJr+z1Tw+y7pN39oWLfxLMv3l/4EtUdQ26Ncbm2qtwu3dt+9urP0+/k0vVl3SbZI23Qz1UuWPLEv44ycToo7f8AtezuLdlj/eL8rbfmVv4ada27a3od1Zsv/Ewh/hb+LbVpf9I1zbBHt+3K33f+WciruX/0Gks3ke+j1SL/AHrhf7si/wDxVdLjKXwnnc3uiWqXGqaH9ul+aZflb+L5V+9UN1Yee0MySK391lrqreeH/TprJY4tLmkjuGgVdzRzfdZd3/j1c7caatlHMqM3l7fMh+X+GtXH3eYxjU5inIy3VrHuZdu7/wAeq1od1vaa3VtzR7drf3qNet1SG12RrE00fmeav8VR2LwpHDJBuWSRv3ny/dZfvVlGUvaGkvepnRSSwwX1vqCSMsbNtuF+9tWq9w0mg3EmxWdZPlXd/db5laprO3826mt0mRmvPlX/AGWrJW4bcu5W+VvLZW+b5lrWR58Y+8WLe6jS3ulaRvJ2syr/ALVE0Ed1HY27ssTMzfN/dpfstv5iqm2Lzm3MrVU/hVk+Vrebd96j/Eax/ulXVIo4rdWXcrR7o5N38TVz8n72P7q/LXWa8scscmzc0My+cvy/3q5OT7vzf9815GL+I9TCy90h+993atP/AN7/AIDTZE3/ADfdpGfd/D/s14s4/aPSGsny/e+bd/eqOZf3f+fmqQf6tqN+yOs3yjiRx9G/9mpN7eT/AA/epJF/2vl+81Oj3fN/6DTl8XKMhk+WP71N2b/u/wAVSTL83y1Cv3ttYe9E2iffCp/d+81NZVRmX+6v8VSL8/zfL83y0R/8tPl+793dXgSPVl8RDtZm+X5lb5qFTb/D92nbP7v/AAKo9uyParf8CqOUAaL9397dUflf3dtOb/vlqcv+z92p5ZcpqQsv7v5ajkT5fm+997ctTbW2/L83zfKtR7Wi2s38Xy0gG+Uv8P8AvU77u3d95fvNTvuyNTf9n+GiIcvMG1n+7u21Gz7Y22/w/L8tSbPvKfu/w0LEv3v4futVhYr/AHun8NYerXiwR7lVW/u7v71bUnybY1/i+Vaw9UXzbyOPavlwqzf7zVpTMjLXTmijmurr97Iyt8v8K1y/ir/RfD9vHu3TSN/DXYaxL5UPl7tskn3a4fxBF/xKWvJW+63lx7l+9Xo4b+JGR5+Mjz0+U8Y8QNI15JH/AM82+XbXPSfe+Va1LyXezNu/i/irMb+9XuV5cxFCPLEZI/y7VX5ah2fNTtze1RrXNc6oki/eFPamL93dupvzP/8AtVpEkmhTYtXre3a6uIbf73/LRv8AZ21TjTeyq38Xy1qW8syRzXi7f3jeSv8Au16dKRzzLmsX/mzLs/iXb8tY8lx57Qx7vlX+L/ap2z95I3+zTYUaWtJ1OaRMIRjE1rdWTy413N/DurqLPTt6wxp97+Jq5/TbX5o938P3q7bw/b+fJJ833V+Wt6EfeM5+7E0tLtV8yPc3/wC1Wk1n5v7xtrbW2/L8tR2drtjXb96tzyt8jL8qwyL8y/7Vd0Pe92Rzz92XMYN1EsW1WWudvE+yyL935vlauuuImSRvu/3VX71ZF5a+f8u1du5qIhM881aCO31a4X7v8X+9Vq3Zv7H85fnbzNtO8QJ/xNI9rb/laNv95ah0/wDdaP8AeX/XbqIe7Iwl8JHb2u6ZY5fu3EbK1Fui+WsiqzNDIv8A6FWhfRLFNazfdXduqPetrqklu6/LJtkXbUr3ZEv3o+6WNUsvtWl6lYpGzXVvN9ojZvvbf4lrDs/9Ijs7r+LbtbbXYLf7dUW8n2rJIv77/aauPjlksJriFdqrI3mKtVUj8JnSlzRlEmuF8qONvl/1m2odegVlWRd25a0pLJbrTbpt392Tb/erP1JP3jL/AM9F+Wsa/wDDOug/3hl6Wq7rqN1+aaH92391t1V7X5vMj+9RtaKRWb+GoZN1vJuX7ytXDTZ6Eolq4Voo4f70cny1Hqnz7ZN3zfxVeuG823b7rRyKsjVX1CBfs9wy/wAMir/31W0o/u5GFOXve8R28Hn2fnN91W2yKtRxusUm1trK3y7qk0N44rho5/8AU3CsrVDIvm2rL/FC1Zxl7pv1kalva/2cv2pG3eW22Rf9lvutTtYi+1bpF+Xcqt81Nh8y9s4WTa3mL5Mm7+7Vhrj7bpP2dl/0iFvvf7NbfF7pxP3ZcxzLL9nm/ubqvSRL5e3d8tVb632r/tRt81XLXbcRq33q5Ie7KVM7X70eYhurdrdVm+8rfdatrQ5fIulby123n7n/AIE1U5Io4oZredtu795Cy/8AoNR6XLuk8n/aWRf96umH7uUTml+8pl64tZLf7Rb+XtX71ZNunmwzQr8rL8y10l1cSalJuZd033W2/wB6ufVGguvmXb/DRL+6TSlzR5ZEkyLPHHdbmaRf9ZWlHpbXmlySbvlh+9/utVCxgZrpo3+7t3LV3RZZJfOt1X/ZZaIfDyk1fh90boe6KZrWXb5f+r3f3ajvLWa1aOSJWaONvLk/+KqwsTRbmnX95Gu1l/vVej8m/t/3X3WXa1axjLlOdz5Zc3cz/Elr5sNvqi7WX5be42r93+61Z9m7Sr5e7fJD/q5a6LT3jSZtLvNjWt0v2dm/us33Wrk2t5LC6kjl/wBZDI0Mm3/0KsH+7lzHZSl7SPL/ACnSWeoySt5nzeYzbZN1dVp6+VNMtxGyx+WzN/FuXbXD6funmkmTa0ce2Oba3977rV1HhPVI7CS48/dK0bfKrN8rf7NdtCfvHlYqnyrmiVdQtY7ix8lN33vMVW/hVvvVhw7ZY4Yd226tZPlX/npG1dVqiLardW6/MyxrfWO3/lpG33lrm9eso0Wx1C1ZfJk+bcv+1Tqx/lNaD903Li6821h3f6yzbd/2zb7y1zcMq6TqW1/+PeRvlb73+7W14fn3Xkiy7Z4127fm+8rVR1TTd8cjJ8q7mVf9lamceaPNEKX7uXJItRxeVqElqzbmaPzI1/vLTbiwbV7Oa1Vd3l/Mu2q8iyaj4fhvLfd/aGmtumVfvNH/ABVpaDqUf9oQzJ/q5F3bW+61RGPvRiTL3Y88ehn6h5mr+FbHeq+Zb7oZFb+FlrE1C3WXS4Zv+WkbbW/3a61rdUXUFVdrTSeZtX/x6ubW32XE1q//AC0j2r/vfw1nVjLmOnDTudB4F1z7VbrZ7VXWLOT7VZzs3+uVfvLWpHfwteSTRfLDeL+8i2/6tv4q8xtZZrO4jkTctxbybv8AgS1315cRxalHcQfNa6hCs21v+Wcn92qw9Xm90yxWHjGXNH7RqaW0lhcSW6tut7j93J/ssv8AFU2rWTNM1rKvlbl86Ft33o/4lrn47ySy1C1um+ZfOVZlX/0KtzWLhXaP95ua1Zmj2/xLXo3PKnGUZxKrac17pciq264s5G27f7rVh28/lSMu7/Wfe/2WrehuIX1D7Va+Ysc3ysrfw1y+sOrXk0e1omjk2yf+y1x1f5onXQUpe4d40tvYaTDIyr9uVVZdv/oVYusTt/bXmQL+5urdZlVl+7J/F/6DU/hu6hvdJure4/4+o12qzf7NZWrO32G1mXb51rI0bf8AXNq0nLmjHlOalT/fcsjXZln0+1uoI2iaSPb/AL396oprVYN0z/Msir/47VPS7yZbXyZZFlj3fu1/u1ekZYo/JlZmb5vlq/dl7xMoyjLlKV1K1xu+9uj+7/d21hb1W62uvytWxawebeeXK0kSt827buasvULdlvm3fw/drzsRHm947qHLzcpXvIJLWRd33W+ZW/hao2Xd8q7q1Y7+GfT5LGdd23a1vJu/1f8AeWsqZPl+X+GvKqxj9k7Iy+yNk/75pv8Avfw/+PUbfmo+Z/lXb/s1zP4TeMiPylb733f4qdGvzfLtX5abs+8tG7b/AOzNWUfi94YyRdnysrf71N+Wnyf99VHt+X+Jqz+0XE++I/m+Zl3U1Xbc3/fTfNU33G2/LtqHZ5TN8u3dXz8j2vikR3C/8BbbQzNuX5f92pmTe3z/AHfvVHIsi/eXd/vViVGPujW+Zv8Aa/2ahb/d21NImzcyt8rU1omdlX5ttOMvdLQb/mXb/DUf3G+b5t396pNvm/L8y/w06Td5nzfMyrRL3ogyFvvf3qbs3SbU/u1Ivz/N8tN/4Dt+Wl70gsNVNjbm+XbRt/4DTvKZ/vf3aaqM6/N/31QTYz7z/R2WT+H7q/7TVk3y+U0fmtuZvvba2L5GeSOP5m8tvMrL8SPHFZ/aPlVfvL/vV1UyJfDzGPfNHLcMrbWjhj3Tf+yrXnvjzUfsGhzM3ybm2xqzfe3V21vbyajcSL/y7s3mSN/e215X8XL/AO1fu2byv3i7fl/u13UI8tTlOaceaJ5TdOzLu2/Ntquz/d3VYm+78rf8Cqv827c1evIiMRkn94bf/iajp8bNu+Wm/fpGgv8A3zT4+tR/M3y1Yh+9/tVdP4uUB3zKrN/dqwsrfZ442+aOOq8abtv3v9mrE0qr+7T7sf8A6FXoxlynPIj3fu9u6prNN0ytVWNWdmb+H/0KtzQ4v9K+f7qqzVMfeFL4TQ021mZVZvu133heBUhbd95q5GxRnhVtu2u00tNkMK7f3ldtKXLL3jknE1rOD94393+7Wp9n3Q/3mX7tV9Pi+X94ta0a7pPl+7XVT/mCceaJk3ECv8zK3zVkzLvbb+7Vt235a6K6g3yNH/e+ZW/u1j6hZeV8ysvysrN/tVvL4iYx933jg/ElksFwsy/6vzPmXbVex8v5dy/LJuXa1bHjSLZZzMq7lauf09vNkW3dv92sub3jCcfdG6orS27R7vurtWptQiWXT7e8/ijVY91EkWz/AGvm21HpO690O8t2kVWjVmWqb973iIR933S5qFr9q0tZHkVpI23fLWDrDR+Zp9x/ejZW+WtiznZ7G3kXayyQtHtb/aX71Z/iS1ZtHjZW/wBS33aJ/DzGEJfvOU0NNRXWRlb73y1m3iqlvHs+8rVJp7/Z7GNvvbtrL/s07WIvs+7Z8y7d1TKMfZmtKP74wbyDfI0Z/wC+qha13Q3Eysv7vbura1CDzbeNk+Zv9n+JazWlaKNtv3biHa1eZ73KevL3vdI9L3Tw7flb+H/vqi4+6ysv3vlpuj3H2e68lm2q3+zWheRSeXcK0f8Aq22t/wACrphKVSmck/dqHPtuTzNv8LbatNbybY7jcrRzL/e+61V4/wCJv+enyt/vVseH2jureS1lX/WLuj/2WrOEeY3qS5Y8xa8PwefNJZ/ekkXdGtSXFu1hcQ3Cf6uRtrf7LVR3SaXqUbRttZfmVq0vEDzWtxHdL89rNtaT/e/vV0x5eSUpHnS1n6mXqiqt59oiVWhkXbIv8XzVmaf8n2q3b7yr+7rodQtVexaSL5pF+b/gNYN40aSW91E33flm/wBmuScI+7I6qMuePKTXDSXtjuddzQ/NuqH7kcN0jfxbq0LqJrddu7bt+X/eWqtnB58clnu2/wAUdafaKjL3ToNJvVTVo45VWK3vvl3N/C396quqWS2urSblZo93/j1U9jS6f9leTypIfuy1tLfx+IbW12x7byOPy5lVvvSL/F/wKtYnNL3Zc0TB0+XZqDfeZf7tWJp/sd4t5Evl+Y1R3Fq1hqknlN8u3zlp3mrf2ckbr+8j+9WcX7vMU+X/ALdOguJVTy77y1l8tf8ASF+98rfxVz+h3EyXDWvyttVt1a2g3TRWdvJ95v8AUtu/iqrq0S6b4gka3+Vfu1pzfaiYQ92UqRNatb3kaq6ssittZv7v91qxfECzf2lNcXC7bjzPJuP+ui/xf8CrcmtZJY/Mi+Vl+Vm2/eVqm1SzXW1j+7BJIvkySN/z0X7rVM4SqRLpTjGVzmdFuttwqsyr8vlt/wBNI2/vV1FjFH/aDWs7L9nvF8tZ/wDnm38Lf+g1xsita33lyrtmjbay10Wm3X9s6fJb7lW6t23L/tf7VZUJfZkbYiN/fidFGkawwtKqteWMzfL/AM9I2+Vl/wB2udtU3TXWmp/qWZpIVk/h/wBmr39o7riOTczLJ+7k/wBllpviDTZrL7HfJu+zzLtWRl/u13VPej7p58PdlYo+G5d9x5asv7v93t/2Wre1C1WKzaRvm8tvM2/+hVzMMq2t5DdRfulkbbJtrsJLqGfS9rf8s2/ib7y1NCXN7oYjm5uY5Wzv28PeIFuE+a3kVv8AaVlb7y1pWdvDbxr5DKyq3ytVPXNOWCzWOBlljjk8yPa3/LNqp2eqR2q/Z7mNmWP5W/3alS5anKbuPtKd4nXRzrLHulj/AH0Lblbb/D/FXG6sk0F9ebflmt/3i/7v8NdxC8a29vM0e7d8u1v4laqfiTSVluI7xF8hpLX7O3zbvMZfmX/vquucOaPMc2Gn7OpI8/1RFTUmZG/dzKsi/wDAq6GxuvN0NbddrTR7mVv9muevN32O3ZlZWj+Vv9mrGk3slmyyL/D975f4f4q8aMvZykevVXtKcTUmvfNt1Zv4l/4FurqNBltdU0GG8ePdNGvlzfN/tVxt58tvu27o925W3ferW8F6k0Ul5b7v9HuF3Mrf3q76VT3+WR59el+65omwtqzNJbruba26OqniJla+huGjXy7qHy5tv/oVadu032jb5itt+Zfm+9/s1l6xL5UO75fLjk3f7qt96uipD92cdKXvxMmzupLBvM3fdby2rorq1VbeTbt8uaNZPm+981cvqFvtkZlk/d+Xtbb/AOO10ln/AKZpsbbmaaNdtcdOUuWR1V4/DIxbWdpY4/N3LGsm1q6Cb91dedFtZtqt/wABrJkZYppLfa25l8xqsafdM0cfzbv4fmren/LI56seb3oljS7/AP4qCNWjVVkZY9rf3fm3Vk6xFJu+ZdzK3y/7tWtYdrVlukXayyfL8v3ttWtQije48z7vnfvNv91mrCrHm+EI+7KMznJl+b+Hc3zL/s0kPzeZ/E38VSXSNE3+zG38VDP9n/eJ/FXjVY8svePRjIpt/rPm3bad93+L/dp23dJ/vU3aySKzfNXLL3TeJGzfN833qP4fu/N/vU7/AJaNn/gO2msm3/ZrCXvSK5hsj/xN8tRq+7/gVLSLu27fur92pl7pf2T76k/4D9771N3bG3Nu3bttTf3dtR/Lur5+X90974SNv7tDMz7d38NO3MvzLt+X+HbTfKx/wH+KspRCMf5iP733tu6m/e2/eWpmXfuZv+A0SRbPmZv93dRKJXukPmt95VXdRG/m/K3yt/eqT/d/vfK22mtt/hWiMgkNZP7tG3+6vy/3ad8v3m+b/Z/u0bN3975qUifhI9rfNt/iprLsVm/u1NGv3vm+ao7hNkLMu75qIkf3irD95mZfvN81cv4kSSf/AIlcW1o5N3zM3yrXWeVshbcy/Ku7bXKx266jcXU3zeX97/gVdVL4uYykZNvL9n8O7fLVWaP+H5a8N+JU80t4vmqq7Y93ytu+9/8As17J4gumi1aHT7hkWOP99uVfl/3a8D8cS/aL5pt3ltcSNIyr93/gNelQ+LmM5nLyN/e3VC3yx/3f4qsNF/C3zf7VV5P3v3mr0ZExI5Pur/tU5U+X7tM+b3oqoyGO/ip/dqjXb/wL+Fqlj+aRV+781aRFInj3Rbf7y/doukbzNrf8C21Ir+U3yt8y1Tklbzm/vbvmrqcoxiZIsQ/6z5l/4DXQabFvk+b+792sXT7f7RN83+9XWaPEu5mVfvfw7aOYGaVnb/6tWX5a7LTYtkkKqqr/ABVz+nxbriHbt2qv3ttdRZxf6Qv8X96u6n/MZHQWcW3bu/4FV7ZtutrfdZdy1Db7f3e37rVe8pdy/Kv3q35iSjNE23av3drVn31ussas3zttVd1dJMrNJuXb/wACrLktfKuGjP3WXcrVvcw+E4XxxYNLoczeX91fmauBs3VGs5B95vu16x4ui26Xef7v/fVeO2+7bDIzN+7k+7T+0ZSjzG9cRfaI7xW+8sfmL833qzdJ/wBH1STf/q7iPdt/3q3Lidm1Bdu1f3e1t38S/wCWrn7VfK1yGFvm2x/L8391qqZzUo/FEuaXO39ktGq/NasrL/u1c1z9/YzL5a/NDu/75qvp/l2GpXUMv3WVl+X+L+7WhZ/vZreNlT5flkaVf4ZF21ovhMPtcxzNm/8AxJ41b/WK22r10rXVnGy/wruVf71UfD8qxfaLN1/1c23c3+zU0NxJErQsvyrM0at/dVq5lKPwnU17xNZ/Nbx/L8rf3az7q1jijX+JVq9p7sli3zfNHI3/AHzUSxLLJ5bbt1wu5a4ZS+yelHl5onMSJ/pke2tzVJ5v7Qs7j/lncQrGyr/s1m6hbtbs0nzfu2+atBomutNtZH/1kMn/AI61VSl7sjKv8XMY90i/aJlX7rNuWpNPuGguFZPlZm3Lu/hp3kNFJcQt95W2rTfKaKaORv4mot9oqXw8ptXUC3UPmJuab7y/+zLV68uI7jwW0bruuI5PL+b/AJ5tVHSf3V9JbvIqySbWXd/tVasfLupLqxZtsm1l2/8As1dMeX/wI4OX3jP0uVljt938K+XJu/iWqt1awreXVq25VmX92y/3qtaaqvdNDKzL5ke77v8AEtU9WikeRZtv3fmX5flrOUvc5TaHx+6aEcrXWj2s0+1pLdvsrNt/h/h3VmyW7WsizN8vlt83+7Vq3ZfJaRW/0e8Xa391WWpN63SyRttZtu3b/eqPiJ5uULe1juLqFWkdfObbJu/h/u1Xjuo7LVppH3RL/e/2lqS1ikg8uSX5o/M2t/s03xRarFebk27bpfMjb/a/irWUvd5gj70uXuXtWt2luLWaL5o5o91Z9uqrqkiq33m21qaDPHfx+S/3tvy/3azbrTpILi4VmXdDJ97dRf3eYmP/AD7Lmmo0FxNp5+Vbht0bfd2tWlrFhJdaesjqq3EfyttrFhlkuI/Mfa0n3Vb+6396uqjijvNHhuGb73y7f9qtqT9pHlMKv7uUTm9H1GT7RHHJ80Mi7q1JpVVWkWNmh3bVX+7WL5UcGreX92FpNytt+7W5vhS3aRvuzfdX+9UR190KsY8xz/iyJXjtbxF23G7bcL/6C1ZtjdSWTLfWqrujb5l/2a2NS+zzyK3nblkXyZP/AGVqwbHdBcTWr/xfK1cM/dqnpUv4PKdJI3kSeZFH/o99823d/q5K6BV+26TJZ3m9V8tvJ/i8uRa5Wxnjurf7DKzMy/NH/wCy1sWc9xLGrS7mZW/ef/FV30ZXlKJ5dePwmTYwfaPtFjtbzpI90K/3m/u1oaDe/wChtb3C/vP+Wf8A8TVHxBBJFefareRlmhbzo/8AZapNSv42a11S1X/R7j95JH/zzk/iWnGUacjocfaRNiGKFJPJdflk+Za53xFYfZVhkiVtu1o2ramWSWGG+SRXjb5lX/ZqbUFh1nS5lib+HzKJ+9H3TmpOVOZJpOqRz2dr5/8Ayzj8vav91q0LiWO8tbVovM8yGTy5PNbd/F8rVxOl3vkSRqrN93+H+KuojuFtbqNtu23uo/vVvTnzRM6tL2cuaJyuqWUlvqF5atHJ+8b5f9n+KsmGVkWPau5W/dtXZeJE8rVI2f5t3y7v9pa4u8/ceYu5vlk8xa8rFR5fePXws/aRNC1uvPs/s7/M0Pyq23+GnaPcfYtQh3/LDuXd/u1mrL5Fwsis21lrQ1BGX5lZfl2tWVKfNLmNKtP7J1lvef6VIybWZZPl/wBpadcWv764t32vu3Kv+7WPZt5F4vzf6xVkWr2pT+beLcRbl8v5lWvVjU93lPElS9nUMeR2dY925ZP9Wy1reHbr7LeXFrKzLGy/e/2ah8YWX9lyW80TLLbyRrJu/wBlqht4vNjWTzP3m3ayt/drDmjznT7tSl7xrXkS3Ucd0y+VJbq0e5f+WnzfLu/4D8tY9rOzXUjJ/vba1NP3X+ntHuXzFVlbb/s1l26MkckiLtuI/vLVz/mMqfwyizpriL7Z4ZuoWkaXyZPMjXb93d8rN/6DXPyXjeTCr/6xY1j3f7K1rWM7Ju3SMvmR7ZP/AEKsO4lV93y/db+KnP4eYzofaiTahFut1bbt+Ws+RW8ldv3futWtb/PYzKzbvLXctZskTLG0f91t1eNXj9o6acuX3SNf4dv3v4qRv9YrVLb7Wk+b+Jar/wCq/hrm+I3+0Nb5/u07e3l/+O0feVqayN/ern+0bEfzIu3a1Rr8vy/d/wB6rP3P71QTLu+996seWMhxP0A2/L/vfNUcnybf4am8rd96o2ibc3y1859o9+USH7/3vu0bN67acqMlG1k/utU1PiKGtFs3LTfl8tdzVJ5TfeoZfu/L8392jm5QI9p/vNTtiqq/3l/hapNu3b92m7Ni/Ou5v4agCNl/5aU3yt+7b/31Un97dTW+Vv8A2WiP94BrJsX/AGlqNkX5d38VTY+7/u/e3VDJ+6jZm/4DVRJ5TN1qVVtWX/nou2s23gWw0/bE27zJNvzfxVcvP3qrM6r8zfLtpuxZbi1Xbu8lfM/76rqp+6YyPNfiAki2erXm3zV3R2tuyt91m/1leA+MIvK1ySFmZmh+WvdPiRqSy2NxHBH+5W43SNu+9Ju+WvCfFkUkXiK6WVt0nyszLXr4aPu8xzmLIv8A31/6DULJ/wABWpm/vVDt/irskaRGr/tUf7Tfw05V3N/d20L91m+8tEYiG7P+A/w1atV/efN/31Vdd235vvVMqbFXd92t6aFIk2MqtJUNun7ynSSt5e1d21mqS3gZm+X5q0l70iF8JrafBs/vV2Gn2rIq7f7v3qwdJsG8xdzb1/hrtdNtd0i7lreMSWW9Hs/mmk+7+721vaem2a3b/aqLS4tljcSKrfMzbf8AZq/a2v2dbdVXdGsi7v8AarsgYSOihg3XHzf7393dVy4tflVv4lbdToYF/wBr5f4v71XJIm+z7vvNt/75rpiQQyRL5bK33du7dWbqG7dZsu1V/wDZa3o4vl+Vf4f4qy7xfmXcq/M3l1rCI5ROd8SW6y28i/7O2vEZLdUuJlXcvzbq+gNYtVaz+b5vm+avCfElr9j8QXkaqytu8xVqDLlNiO4juodNuJfljWRo5G/3lrkda8yw1SG4T/WQtuVq6C1TzdHuNrKrf71Y/iCBnhZty7VXd96nV+HmicsP4hcuG8+8Ztv7xlVt1WPN/wCJkzbmZZofL2/7S/NWfbu1xHb3W75Wj8tv96pI7pooVk8xfJjuI2b/ANB/9mpU5S5TOcPeM2zl+y65dKv/AC0bb81a0lvHFdSRu3zfeZf7tZvizS5tG8QTQv8ALt2srK3y7aPtCy6pdM/zK0e7733qz+1ym7p80eY1tLgWW31SPc237yrVXyGis7GZlb5flVv4WqbQZ1+0XEe37yr5dXNYgk/4RmOSLa3kzMu3d/u1wS+KR6EY/u4mDqj+VJNuXd8u1lqvo7s9vGv/AAGtC8i3xrcLt2yL83zfdrN0+JrVZv7sLf8AfVaUpk1480S9dReRqm51by5Ifvbf4lrNuF3XG3+FW3f99VvXl1H/AMS2ZtzRqvzbf4q524iaWZWib5fu/M1dc5cpwwLGpW6yx6fNErbpI2hk3fwyK3ysv/AatbmtbjTda8v5d3lyMv3W/vVGqf2lpeoRsu2a1kW6j+b7q/daptNla80G80tlWVVk+1Rtu/iVfmX/AIFU/FLmiEn7pY1q326hHcRfe/1i/wC0tO+yrdW8luv3pP3kLU23na6tWt5VX7Vbr5kbfxMv92m2KefG21lWSH5vvVpIwMPR3837Vps7bd26aP8Au+Z/EtNt7popo5F2/e8uRqr6wrRX3nfd+bctQ7dzblXbHcf+hVxe15Zcp6SpxlH2h0F1FNa+dC3zK21m21X1aCS90tbhvluLFtsi1oWbfatHjvG/5d/3Mi02HbF4kt1l/ew3Ue3/AMdrtnCXKcUJcsjP0eX7sibvl+8tb2vWXn3izQR/u7iFWWud0G1aDWrqz/uxzbdzbf4a6i1upF/svdt228e3d/eoo+9T5SMR7tTmic/pcq/aJrNf4l3L/vV0Gly/atHa1ddsm7cu3+Flrl9QRbfUpJE+VlbctaVvKz30cyN8rfNtX+9U0pyj7oVY+0jzEmvaWzxrIjN93dVe1ZZbH5m+aP7q/wC1XQXW1maHd+7kX5Vrn7GJbebay/e+Wqkv3numdOfNDlkSWbWqafJHKv8ArI2Vv8/71c/qkX7m3ulb73yyVrae8bX0lm6/MzfKtRyaas9nqEKR/vI/u/8AAa5Ki54nXTl7OXvGf5rPZ299Fu863+WStqPV9kyyf8s5F2sy1g6HcRxXywy/6mZdrU5oPsFw1vLuaOPdtWsKU/tRN50oylynXXi75F2Ksqqvys38VZGk7U+3aTP/AMtv3kbf3Wp+lyte6TcfvNslu3y/N/DWXqD+VdR3C/w/+PV3TnGXLI5qULc0Da0NvIj+zvIyx7WVV/2q0vDNht1L7LL8rTfd3f7VZF5tlkjuLdv3ciq3+6y1LqV558azJu3fKy/7LVXNFe8YTjKfzMeZGstYZW/hk2/+PVuW6yfYbq3Vmlmj/eL/ANc6j8dLHetDfRKsTTL5zL/tfxf99VnWt4263uPMX73ltWEZezqSjI3t7WlFnR3WqNeWKs8ce6NVZWVfvfw1zOvWuy385F+Xcu7d/CtdJp/kxahND8ktvdfu93/PFv71U/EmkSWbLDdbWZv3LN/C392tqsfaU5GFCUadSMTifvQq33tvytWssv2rTY/4mj/d1m/Z5ILiS3f7y/eq94feGea4tZd226hZYW/6afw14VCUoyPcnHmjzFpbrzdPt/K3K0atCzf3mrUV2e1t23bt0e1v96udt2byZo2+8rbq3tFulbT4Vfb91l/3a9Ol/KefVjyx5ompay/b/DccM67m2/Z/u/d+b5ax7V5rK88uX+HdHIrLVrTZf9Duo1b+Jvu1Jq1mt1Nb3Vuzbpo9twrfwsvy10nDT5acpRl9oZb38dhN/FtkX+H+9UFrdb9cm3fMs3y7qrzW7PYrIu3923lstQ7mg+7/AMs/mqJSkdMYRN63uvPkkjVd+7/a/iqGS1bzG+X5mXdTtPlheHav+uaTzPN3fw7adNF/pCsqt5att3f+PVvze77xyfDImjSGLULfdIyw3Ee1mVfu1mzLtk3L/D8v+9VjUIma3hb+KNvu1HfRbY/m/irhqxkEP5incIsUysv97dTryJftEnlN/tLtqO4bzV+WmxuzMu7b92vP5jrG/wAXzLu+Wkp+z5ab8qL/AHqwlH3uY2I2T/gVRtUki/3f++ajVf71YfD7w4n6DbGdV+b5v4v9qm7W+Vd33acsH8W7a3/fVSbf4v4WWvnfdPfK7fPJ/wCy1H823c33W/2am2tuZfvf5+9UbfdbbWMvhKGrF8vLN81EnRads3r8u5W/3qGi3x7v4ttSipEf3/8Ad2/3aF3eX/wKnRp/C9SN8/8A8VQxkKt80ny/7u7+Ko2+b/Z+X71SeUq/d+7Tdnzfe/io934iA/vbqq3Xzx7U+795quM6puV1qr5X+is33d38NXH3gMu83P8ALt/d7V/76qGGVYobqb7qqu3dVjUFbbuRfNX71Ydxq9qnk28rSRNNJtkWWNlWuqMTnkea+OlWLQV3fK1xqjNIu7+GNV2/+Pbq8N164a91S6k+ZvMbdur0/wCJWqTS2bbWZrVppPLX/gVeTXHyfM25t1e7SjLlOcoyJ83zNTG+f/ZqWTcy/L8tR+VWvKAuxlXb/FSbGf5aX5f4qRWbczL8v92rK5h8a/8AjtS7vK/3qjWLZt+Whv8AvrdVxJJdm/8A3VrR0eza6k3N8se371Z9vEzSbV3V12j6d8v92P8Au/3q6IxkBrabZr+72/3fl/2q6zT7PZCysrL8u7/drN0u1+ZVVflX7tdNHEz27Nu2r8q11xiZSkXLdGWxt41bduXd92tRYm2/d+63/fNC2qxSQrt+Xb93+7WlHB+7ZV/u10xgZSNSxt/3f/xVaS2++P8Aibd92odPX92v8Xy1pLbtu+98taxKM+3Rvssf95W21R1S3ZZF+78zK1bkcGySRfu+W1ZupK0vzf8APNty1qgkc7qCNL5yr91vmWvG/iBA1v4ojbd/rIVr27UIttx/dX7teQ/Fi3ZWs7j+JW8vd/eqZEnM6a3/ABLVX+JZmjb/AIF92qsi7PJVvuyK0LLVqxVZbe4k8za3yyLUN1Et1Z3E2795HIrL/wCzVlOUuU44/EU9H3Ja/Z2Xc0M33f8AdqxJa7YdYjVf3bL5iqtVbWVVuPvfNJ/46y1fjl2XW1fm3L81VTl7vKZy+IyPEF1Je29jcFmZmh8tm/3adYyx2+paXcN80dwvlzbl+78zLT77y/7L8lf9ZDM21v8AgVZEMrfZ/m+ZoZPlrOfuyOmMf3ZvaG7Jqkat95vurXXWqfarG6jddrM27btrj5HWLVNNvFZlWSbdtWu6t0ZWt1lX5pNy1xyjHmOml8Jx9rB/o81qyt5it8v+0tYcLyf6RH95fM+bdXbXlh+586NW/wBHkZm21y+pRRrqF5Gv7rzIfMjZV+81Z0zWcfdLka+f4fZf4rW4rmfNkW42ttX5t1b3h+9jure8jn3fNGrL/wABrJ1CLzbxmRflXay7f7tds4+77p59P3ZSiaWiyqusRtcLuhmhaFtv+7TbWVtI8SL8u6FZl+Vv4lqSxiVZIdzfu5G/dtVfXLVvMkulm+aPa1armjEy+3yl66eO18QKxXbD5m1l/u7qbebdO1T7Qzf6P92Ram3reSeYse7aq7qo6pdLeNt2/wAO1qp/CYQ96RV1bb5c0e1W2tujrFtWV7eS1P8A10jrUvGZ44Zvm+X93JWXdL9jvtyf71ebVj9o9OhH3eU3vCeqM8d5YyqrR3HzN/eVlpt55k9rti+Wa3bcvzVj6fdf2dqizRKrL/d/vVt3l4v9qLMit5dx823+81dNOrKVL3jCrT5anMPvLJZdUtbpG2+YqrJ/3zVjTW83T45PmimVdvzN/ErVXtZVtZLeSRmZWk8v/dqutw0GpXFq25W8yRv91q3jKMWYyjKWg7xRdNdXSzMuxtu37u2ix8xJIY925WXcrUalultbdtv/ACz2s3+1VXS7j7PeR7l3LH/DWfwyLjH9ydAu28VZFkZZl/eR7v7y1DDbtdXG7+LczLt+6rUag62d18n3m/eKq1HbzyWUfnLJ+7aT5v8AgVac0eblOSnGXKYerXEkGoQ3i/e/vf7tblrq0cWoLdOu2G4X5mVax9WsPsULQtuX+KNmqrYyrLD5MrblX7tcfvU63vHoOEalMf4k0iTRNSZW+6zbo2/h21bjlXUreORpN7Ku1qI2k1bS2tZ5PNksV2x7vveX/DWbp7NbxtH/ABK25ay+GUuX4ZGnvSjyy+KJoaPK0V5JCv3bhfLkZqq3kTRLJ83zRtt2tTbhl+0LJFuVZPmWprpftEKyN95vlZaf2Rxjyy5iWxum+z7du7d8q/7LVZtXjeGRV3RLu8za33lb+Jaw7V2iZo2bb/DVhbpriRmdmVmbc3+01VCrEJ0o/ZOrW1W/0WSNmVZo/wDV1yFqvlRzQt96Nq6DS9rrHu3Vn+INN/svVGZP+PeaPcrVpXl7SUZnNQ92UqZY02/VIY2X5mjb5lrW1b/ifeH22s32iNvMXc38NcvpsqreMrL+7kWumt7yOCaFU3fd2tsX+GtoS5qfLEyrU/Zy5onJ6t+/+z30Tf6xdsi/7S1Vs7prC8huImXzIZFkX/gNaWoWvkXl9Yo26Fm86H/aWsf+7u3V4tWPs6nMevT96Joag+y8mmRdvmSeZt/3quWcv7vbt/cs1VWRn8vbubzI9y/7W2mWsu5fL3N/vV0Rl+8MpR5o8p1nh+1WXxBHCrLBHdfdkb7q/wANRTRSW95cWvmfLC3zf3ar2t5tt/Ob5WjWtLXv3UlvqSq32WRWWRa9aMY8p41T+J7xVhnj0vVljZV+x3S7ZN395f4qj1zSP7O1hrf5l3fL8y/erN1B/Njt96/u/ux7q0o55r/T2aeRmks2WONmb7y1nH3omnLKPLIo6XL5Uy7vl8tttbH2+NG2ruZWZW3L92sWSLypNqt80nzbavWKrL+7dvm2sy7aiBdWMfiJIbpmuPJb+9Trp9s0a/7VVNQl+y6orf7O6rbMtxcK23/arKcpfCYcv2olO8RopG+WqvzKsf8AF/u1e1CL95Iy/OtVbf7q7a8+R0wfu8w1t33R/wCg0LuX733adsZd1P27o/M+8tYfaL5io3z02T9038TLUk0TfeVdtDbfL/vNWHL/ADGkT9Blf7u5vvfdWnSL935vvfNtpqr+7qSSLb/d2181H3T3/eK+35qay/d21Iyb/u0LF+73f5ajmNIkO1dzKV+X+9Qu2pGbfJ/DTtnzfd+X7tYSCUiGNPm/2qJPl/hpyxbPmSmrF5XX+996sw+IjZdvzfKzU5Vb+Harbqkji/d/d/4FTdirHu3fLVhyleSLzZNu5tu7dUN8v+j7Vk/i+arip+53Mv3v4ar3yssPzbV/i+9/drX7RLMmRv8AR7dvm+aba3/xVV7pGuo9qxr+7j3fN/eq5cfd0/5W2tHJJ8v3fu1j6xP9g0XUriVvKjht2ZmVvm3ba6LnPI+f/ihFHFZw+UyNJJ++k2/dVm+9Xld0/wAy/wAVeqfFby7VdNtYI9u2xj3f7VeW3ifN8y19DT/hnN9orbPvf3aZJuij2r8tTL8kfy/d/wBqoWtZPvKu7/gVbfZ90Y2OLev3qk+5JtX71Nb90v3l3U233Szbvvbf7tH8sSyT+JV3UN975Plb7qtTv+WjSfLTo082ZVX/AHfvVvykGlpNkzsu7d81d1pdgzKsbbttZ2h6X/eWuv0+D5l/u7fl2/xV1QgRzFzSbNfM+Rm+X7q10UdqrSW6sv8ArGqvpcGzdu+7t+b5q2rG1/4mkatH8yx7mb/arujD3TCUjQjt2abc237talrYfKqsq/NVeGDdIzfxfd21pW6/vlVvm3Lt3bvu10whIz94taSv7nbt2/w1pQqzL833fu1X0uBori6h3fdbctbFvatt3Ky7v7tEom3xGSyN9smX7q7fl/2qp6hBtjk/uqtb0lr/AKZ/d3L83zfdqrqVkzRtuZfu/d/vURNeX+Y4/Wottuu3d9771eY/Eyy+0aLcfe/dt5i165qluzaerKvzbd1ed+OLVZdNvlb+KHctEok8p5Pb7Ylt/wC7JHt+arVuq/Z9v3lZfm/2qz9PuI7jR487fMhbbVj7VCkiwtu3Mtcq5jl5feOfs1aK+ureX5ZIW8xf4vu/eWr19/oepTR/7O35qo6srWGuLcRN/rF3fN/49VzXGZZtNuFZWWSPa1OnLljIKsfhHX0tvLZyMm3+981YNjF5sjR/89PlZWrSuF82aSOJWXzF3f8AAdtZ9n8t1Dub5f4qwqy5pRlIqnH3ZRNLymltYYV+9HIsit/6FXrXkNL9lkZViVWWRmX+61eMtdTWdwzbv9XJ/wCO17dbp9vs4WSPctxZx/NuqJR5ZHRS+HlM2Sw2TXkabvLZvM/2a4HxJatFJCy7WVWaNq9Qt1WWO1klVtvltG21v7tcT44svK2zL93dWJt8UTl/Ccv2fWpIXjVlkXav+9VW+/0Wbav3o2aNv93dTre4+x+IIbj/AJZsvy1a1q1jluN3l/NJH8tdsZfuzz5x5anMVY7WT+y9ShWRmkt1W4j2t/Du+alut0ulySPIu1lVWpbGVZVh81fvbo9y/wAVV7VN0d5Zv/yzWjm5Yk+6WNFupooYW27lVdslV9Ugb7dIy/dk+ZdtGg3UkV55LN+7uI/Lb/e/hqbWt0S27L/e27m/vVUpfuiOX96VbWX/AFlu7fu5lrPut0qqzfeX5Wq9cJ9lulj3KyyfvI2/2qr3Sb9zf7XzVyS+HlOqH8xnxsv3W+X5q3bGVbrT9r/ehb5vlrAkTypP7y1qaXcbNsjbfmXy5Kyw8uWXLI1qx5om5cQNFJtX5oflkjaqvijdF4gkuH/13mfvP9rdTbe6m8lrPd5sMfzQtUmvS+brDQu3+sXdu3V6fu8h50FKMuVmhpdq2pW95Ci7pvJ+0Rr/AHtv3q5fzdkccn8O7bWrp+ozaN9nvoP9dazeX/wFl+7VbUtO8r7RG+1dqrIq1hOXulwjyyNq4eHUbO1m+bzI1+ZqowxNeRtZq25fmaOjw3f+bbyRnbuqG4la3vP7rRt/DVc0Ze8ZRhLmlEmkaO/s2jnb99Cvy/7VYNu/lagyt8vmLt/3Wq1qW5bhWST/AFjbvlqDUn83bMq/vI/mrmqy5pc0fsndSjyx5R9vfrb6h5y/LuXay/3qfdf6LcLMn/HvJ8y1U2LPIzL/ANdF/wB6nNL59u0O75VbzF/3qy5vd9415feLi2q3FvIqSbvL+Zaht7hWj+f727bUOj3X2W6WRlVtvysv95adJ5P2iTZ92Rty1UZ+7zGXLLm5SHUF/eeYyqv8NNt2/ef71TSJ5q7WVd23+9Va3ZmZl+633o/96uSXuy5jpXwmitw0S/KzfL81XNQla90/+8sPzbf9ms1WWdZGX733v+BVYjZvs+1WX5V+b/dauuM+aJyOn73MZ8afeb5v3fzf8BroNPuI3bcrfK0fzVgx/wDHx5f8NTafdNbsyrt/u/7tTSq8sjSrT9pEta4jRSRybvmj/d/8BrJvF8qZmT7rfMtblvtv7WSGXazKu5awZP8AV7W+8vy1OKh9qJdD+UmaVoobebc25WZV3fw06Pas277y7t1VZGZ7Py/4Vk3VYs03w/N/F8q1x05SlI0lH3TSV/KhaPc3zferqrOVr/w/9nZdzbf4q4vzW2x7W/2WWvQPBt1Gt4qyqrRyW7R7f7rfwtXuUJc0uU8bGR5Y80TD1Sw/4kNrJ8u6Nv4f71Zunt5V4sLfLHdbfm211EO12vLV/LX5mba396uVvPMikjXd8sbeYta1YcsvdIoS5oyUh2oQTWWpQ+ev8W2rkm2z1CPY25V+ZqtahEuqR7kbdIu3duas/wCWK6+b5f726o5fZyBS54+8aniy3V7i32bfu7VZf4lrNs5fmVmXbt+WtK6ljutLt5tu7y1/vVl2u145o921flasqsfe5iaXvU+UmuP71VY1/efearDJt3bv7tV4927bXkyiaR+EG/3qmt33bo/7y1C3y/epse75WWo+0WRsv8Lbqj+5/eq7dJtkVtq/MtVN/wA38O2plH3jemfofSszfM1C/P8AN9z/AGqk2ybdu6vk5S90+hl7sveKsnzyfdob51Vv++ak/wBk7f8AgVNZNm3b8zVlIqPvRK7J/DtbczfLTmX5l/iqbbujbdUaoyURCISLsk+Wm7vKkVvl/wCA07723bRGn/jy1PxDI923du+7/C1R7mVv9n71WNq7dqt/wJqayqny1XMKRGu1trbW+7urP1L/AFjLt/5Z/wDoVa3y/wB7+Ksu4/e3Ei7flaRV/wB6qp/ED5SjeJvWGNW8rbb/APfVc34+eGXSbhWj2wzN5LL/AHv4a6a6uFa8jVmX5Yd3/At1c74qijupNLWVVnjuNSWPy/7u1WbdXZT+Iwl8PKeH/G5Vt9et4UVv9HtY1ZmryPUHaWSTd/er0r4rM0viC8Z/4tu3b/drze6i3/Nu+81fRU/4Zwx+Iz5N38VTea0Vv833ah+XazL/AHv/AB6luJWlZVb+Fan3om/KMkZW+bbUlrufd8vy/wCzRHazXX+qj3L/AHaseQ1vDtddrVvTjLm5iZe6Rs8bL91vvferQ0WLdcKzfe3fLVH/AGVrf8K2f2i8X+L5vu11U4ykZSlyxO70eBvvN/vV02n2rKv975vl/wBmodPs1i+Vfl+Wuks7VUj+bdu/h+WvV9ny+6c0ZFrSbBmZW3fe/hrU0eD/AEq8k3fL93/vn+7UemqyyfL/AN81raZa7bfzNvyszN96teX7ISkOjt9tuq7lWtbS7XfJH8qt/DuqG4iXbDH8u5vvMv8ADW1ptqqRqq/erp+wEfeHXkTWF9at8zfN5bfL96tq3t2fd8u1Wps1ustvIrKu5fu/71WLe4Zo1m3fKvy7f7zVly+7zFRlylP7LtvJG/hVajvIo93+r+b+9ViS43XVxtbau75f9qmyM38X3Wo5ftGnN7xyKpvj2v8ANtZlrgfGFn5UMkbMrNH+7b5v733a9M8hUuJo/wCHd5i1xvjjTfNjkZVVWkj2t/6EtaSjKXxD5j5lsbX/AImFwu7+KpJmWXULOR2+WT93/u7atTP9l1iaZ1VVb+9VHVF8q3Xa2+SORZFbd95WrzZe7H3TLl/mI/EX72b5fvRt81Os4v7S8OsrLtkt23KzVJrDbL6zkb5I7qNW3f7VR6PdNp19Dv2ss0jW8kbN/eop8vP7xM4+77pXs7ryryxZf+eO3cv8VZd5F9ivpFZf9XJuqaaKazkaF9v+js0dGqP9qjW4Rv4drf8AAawqe97xUY8siO4+eaT+L5tzV7x8O52utBs2X5lWPbtrw2RWlt1x91lVmr2z4HqsUcdm+5tv7z5v4d26so/F7x1U4+6blvprf2PayK27y7jbI3+z/FXL+OLBXs/lX5f7tegaHa7LfVNPf+G4k8tf96sHxBb+fpe1l+ZY9v8Au0jo908B1BPKt5l+7JCysv8Au1sST/atDtbj5mZZNsny/dX+Gq+tW/kXHnMvyt8rVJpe6LQ7i1+9+8WRf93bWlKXvcpxVYmLI32eSZU/hbzI1qxHL58iybf4drVXutyzKzL935fvU7T51s2kWX7u7bWkvekYS+HmKtxL5V1uVdu1ty1a1iL92situ8z95/wKodUt/s+qTRv8rfeqaSVbjT1jf/WRt8tTGXu8sg/lmR3Xl3Gk/db7RDJuWqs0v7lZFX5ZPlarVizRXnzqrR7trU1bVYpriNv+PeRd0dYS974TePu+6ZsiMy7aLG48qRlZdysvzLUjbmj27fmWqfzL81c0n7OXMb/EbEO7zPL/AIWXbUmsK32z5/lkjqvYy7o/lZvMb7v+zV3VJ999JvXdtVY91elHl9nzHDy8shZLf/RbrcrfvNsi/wC9T7jV21G8tZLn5ty+S3+7tqLT5WbT75d37yH5l3VRk/dR7W+Xa27/AIDSIjHmkSWv+gXUkf8AdanXTNdXzSMu3cvy1DNueRbhf+BVauIt9vHcKy7d22sr8vumvLHm5iG8t9lvZzKytu+WT/Zqv5vlRttX/ZqaZt2n+W6/dbctVfme3/2qifLflNYR90bv8qP5WqObcsat/tfw06GVdrRt81Nbay7VrilL3TUsTRKyrNF8yt/461JcOzwr8rbo6gjl2bo937uT/wBCq7CzXUckaruZl+ato+/H3RS90rRv5q/KrKy1XkXbNuWiOVopG/2acyebHtX7y/NXJzc0RjY5dknH8VWobrYzVRb+9/FU0bL97+KqpTlGRTjGRPefuriGTbTP9VIrf3qkuNssP/Aflqsr/Lt3bflrScuWoEfeiaasqbZov91qozf8fEn91vmWrlrtbT1bav3vLaq81vtj/wBqNtrVvV+Ewhy8xT/vLtqxp8uxmVl3VDJ8rfepscrRSK1ebCUo1DplH3TQuFX5biL7v8St95WrpvCs/m6grbd3l/xf3a5+NVlkb+FZF2t/s/7VWtFum0282s33q96h7s4yPMxEOenKJ1/iC326x5kH73zF2sy1na9Z/Z7e3XyVX7OrK0/8Ukcn3d3+61bF0rXUcbL/AKxfm2rUNxcR6lJ9l+ZY7iFrVt38P8S7f+BV6coR5TxqU5R5Tn/DcqvqkKys0UM37mRv7tV9SaTcsbLtk3NHIrf3qotcN95Nysv/AKEtdJeS29/HDqH2fy/tCr5yr93cvys1cPxR5Tvn7k+cj0NfP0uRV/1i7laslX/iVflVq1NDl2yXUa/K27cq1RktWimaH/apVfhiZx92ciSRW/3qqqv7z5q0I33Lt3VT3fvGrzZe7IuMg3/e2/MtRt8ny7fvVKtJu3/drEqJGu5rfcy/d+Wo/m2/d/iq1D8+6P5fmX5fmqqzfwt/DUSkaxP0S2t/F8y07/lp8v8AvUKv3dzfNup23/e+7XycuaXxH0dyHc38O3bu/u01k2/71OaLYu1f/Habt+ZdtZP4iojf9rd/u035ty7l/wDsads8r/bpzL/e3blqZcoR5iPZ8277v97/AGajjZvMXd8v+1/FU2z738NRqitH/wCg1Ixu3bGq/wC1Ttn3t3/Aad9/du+X/gNH+992q5eYBv3v/Qazf9bcbdv/AC0atTYvl1nw7VvG+Vv4qOYUomHffutQ/h3Mvl/Mv3fmqrqUWzXNJ89d32WRpP8Avpdu6tLWovK1qzVl3eZcKv8Au/Kzbv8Ax2qesbW1aRf4lVa9CEjA+U/HU8k+uXEb7l8lmjVf7q1xN5uf/wCJrtPH0WzxVqzLuZftTbq5G+XbJ/tV9PH4YqJwfaMlm/ef7tRzMz/71TTJtk+7/tVG3zbv71c8joidV4bv/sturJtfav3Wqnqk7XtxJJt/i3VT02XfHuX5WWi4lZFZf71dtKcvZ8plOPNLmKrTt5m3/vqu++G9n5tx5jfwturzv/lp/s16p8HYFljumbdtVlXbXTg+aVQwr8sYnplrZt95l+atyG32Muz/ANBqGGJUVfmatK3XZ838X8Py178jhhIJF8iGRvm+Zdq/71bkO23s/l/ur/31WTcRNO1rCq/6yZWrYulji8uP/a/8dqoxNZSNCGJp9zSt823+7Wxpat95f7u3/drJWL/R/MVtq/3avW8DQRr5szf7Naxj7wc3KbkL7dyr/wACZabH/odxIz/NC33dv96se61tbD5o5NzMvzLtrBuvEdxqUbMi7Yd23a1HL9kmUuaPLE6z5VVmaRfmbdt/hqreXnmqu3bt/h+b71YP9orb+XDuXzl/ho/tFYmZV3NJu2tWUox+ybRkXFdV1Lc0i/NH/d/u1i+ILeOW1mVvm3Vavm8ry5tvzK22s3VL3bHJGnzt92j3uYLnzrrllH/aFxbsvzbm/wBmsHxAio0bKvytGrLXYeNttl4iVmbd53zf8CrldcvVurNf4ZoZNrf7S15VRe9I6ImHcXEl1pPls3zW7bof7y1pag39qaD/AGlFsVmmVZNv8Mm2smNm/eL/AHl/76q1obNcafdWas3lzSbl/wB6uaH94Jx93mLHiJftX2fUNyst5axyMqr/AKtvusv/AI7WPb/8e8kbN977v+zV613XWl3Vu3/Lv+8Vf/QqoqvlSRtt+Vl3USlzCj8Je0t18to23N/Du/4FXrHwvnmtfFlvb7WVpNysv8P96vKdFga4jmZW+781eyW8ElnqF1fW8bRyafJY3En/AFzmjXdt/wCBVl/LI1j/ACnoVurf8Jhq1mny27Wq3Ee7+9u+asrWIm/0qPbtbazbdv3q17dY59e0HUkX5ri3mt2b/wAeWm+KLfyLiO627vMby5P9ndUx5vtHVy+6eA61arLbyblZfl3VzNq0lrpasvzSRzf+O16Nrlnta1kZV2yeZu2/7NcLHtWOS3fcvzNtoMpRKOpLGsK/N+7k/i/u1RaD/Q7jd/eVf96rzbWsfJfb8vzL8tUfmTT9r/eaT5a35uU5ox900dUePUvJm8zbcLDGy/3dyr8y1mW8q3Hnf3tvy7v4aW4ZpbeFvu+X8q0ul7Wuo/l+98si1lGQR+H3ie323lu0b/w/vKZeS7/JX7sartp1v+4maNv4maNqZJFska3f+H5VaiXulcv2ior7ZtrfeqnMmxtrbl2/dq4yssa7v9ZH97/aouIvtFv5y1hM1iV9PlZLhf8Ae+9V6+XyLyTd8yyN81Zap+83f3fmrUup1lvP3v8AEtXQl+75TKcfeC3ZYpLxtvzeX8rVXkl82ZdzfeXbUlrazM11/djXc1V5Pl8vbSlKRMYx5hslw3mL83yt8tWoZf8AQ5o/9rcq1RmX93/tVYs23x+X92inP3veKlH3STcsv3fl+Xa3+1VW3b93IrfeqxG33tvzfxfNVeR9lwzf3vm+WpnL7QR/lIZPlkp0bNRN81x/vLUa/dZa4Ze7I2HP/rKuWM/lMrL/AMCX+8tU9+xqkhl8qTd/D/FWtKfLIUo+6PvovKuG2tvVvmqKFvmp1w/m/Nu/2ajWofxhy+6OkT+JfvLTFp6y/N821qJl2SfL91qmUfe5olf3R0fzL/u1Du2N8tP7rUS/e+aplLmCJpaXdNEtxGu394u7/vmqsjs27/aotZdlwv8A3zReLtb/ANBrdz5qZly8siKT7ppP+WX8P3qdIu1ah+5XLP4jdGjG8aR28i7t3+rk/u/7NXbr96qyL97bWSrL5LL/AHq2PD7xztNbyr823crN/wCg16tCp7vIclWPLG51VneXF7pcd5Ftikj+VlX+Ko7G8a1uPtC/66ORbiNl/vK33ao6PdfZ42t/vKzbqsQz+bHdbfuxyL8237te5GXNGMjwHHl5uUx9Qf7L4ivFX5Y2kZvL/h+b5qtaPebtJkt5W2+W3yrVHWmji1L5fm/dq26rOnxfavM+ZVZVVv8AerhUv3h3zjGVHmkS2vnf2tCsS/vNu3/rpUkaM90zPu/vVJb3H2O+t2b/AJZt8tNaVbq8hkT/AHWrSp8Jzt+8V1bZHtVvutTdv3ZN26i4Xyrxl/4FQq/vv/Hq8uUTWIu5qj8v/ep7IvzNTV/ujdWD+IOYTeqSLt+9UU33mVv71SSIv8W35adcbW2t8vzL96plHmjzRNYyP0Q2bPvfw01d33ak2K7N5jMtG/8Ah/ytfJfZPpiGRfm+9TZNqfe+7/s1Iyr/ALv+7TvlWNm2/e+7Wco8vvAQsu1fm+7Q25W+ZV/+JoZfmb5WpzLv+997+9/eqfiLcSPbu/2vl+ao403fMv8AC1Tbdnmbfvf71R/7O3Yv93+7UcvMA77+3HzMrU3b8tO+ZW/2aPubqv8AukEfzbfmqrH8uqbV/utt/utVzzd+3+GqMyeRq1jt+XzFkh/9mohy83KU4+7zGTrXmJrFmybW/fR+Z83+9VPUpVTxpDG6/K3ltWpqkSvHuVfm85ZN1Zuvf8h633MvzR/K26u6j8RyykfKPjZ9/irWmVlZWupG/wDHq4+82+Zub5l/2q67xo7Sa9fL/F9oZt1cncf6uRm/vba+ph8MTz/tmTcbXb5vl+X+GoGqzdJ8q7qryP8Adas6kTUuaP8AvZmX/gTU24bfJUNnL5W5l+9Ukj75P+A0R+Er7RV+5JXs3wV/e6PMrKvmNcN81eNyJuVm/h3V658Hbr7LYt/Fub+KvQwEuWqYV4+4ewW8S/Ky/wB7b81akcXlN/s1m2cqyyKr7q2Lfbuavo+X3jh+ELVfN1j5fuxx7vvVoSbXuv722svT51864Zfm+ba1WlnZVaT/AFS7vvferWMQ5jetZfKt9r/xfdWnXmsw2ckf/Le6ZflX+FaxY9Rk8tti/d/vU63n2Xm5YWnkb7rN91a3lymXxE1vpzSzeZqUjbW+9Gvy1NeXlrAy7F/2VVahvLzbN/pkyzzbv9WtVdPt7rVr6Rorfy4V/wCelZmvL/KV9jS3DMq/7yrV6OwmT5W8v/abdW8ugw2tu009wq/L83zbazZLqztZGhi3Twt91l+bd/s1z/bNoxMu6RpbOaGJm2sv3mrD1C9jlj2xN/DuZl/hrY1afZH87bVVtvlL96uB1K9urf7RCsawW6/NH/EzL/tVhKXLIuBwPxMnjlkt5F2v5Lbd395q4+8lV5I22rtaP5q6zxcyz6W27arL/wCPVxM11s2r8v3fmrzasveNYx5jP81VuF3fLRZztFHcbfl2srLTbja7blqOxl+8u371cvN7xqalrdR2+ofaNv7mT93J/utVG4/dSNH/AM82Zd395adZy74Zlq9eW8d1pMdx/FH+7k/9lrWXwmX8Mq6K/wDrI1bZ5jV7lo866vpOrM3/AEDY5vl+83ksteC6fte4VW+6zfw17h8M7pnmkjeT5VsZrXc38O75qw96UTaPxHo2ixLceHdDaJf3lneLHJu/hVt3/wBjW1r1r5scke3d/drH0+4bTdLVYJFaRvJbcrbtv3a6bUFa4Xd8rLUHVGXunheuJ8021f8AV3DfLXm2sRN/aF0y/wCrhkVq9h1rTdvii+hn+SGa3W4jb+H+7XnepWXnreMi/LIv96j4okzj9o4lZWiupFf5o1b/ANCo1i18q3t1ibdHt8yo9rXEn8Ss0fzbqmvp/wB41un/ACzVa1Uvd945pRKMe57Vt38LVV81reTzIlb5a1LGVbqO4jdWX93u3LWbJF/d3NWfLpHlF1Nqa3jeFZF/1kyrJTdUiVLeGb5vm+81Fr5ctnDs/wBYv3a2msPtGm+X/d+ZfmrSqFL+U5G6T5vMXd8vytVrS1jnjmhb7rUTWbRRqyfN821lqrpr/ZdQX73zfdrj5jQrzRNb3DKy7fm21JeP++j/ANnbtrU1Sya6k3bWVl+Zf9qsu6i2su5f96nH4eUb+I09LlX7dNHKu6Nod3+8tUryDZJ8nzRt8ytTbN2a4Xbu3KrLU1rL9qtZIW+8rbo2raMuaPKc3Ly1OYpxp+82sv8AD92o7f5JP91qbI7LI27crVMrfL5m1vmrCPuyNPsjVfbJ8v8Ae+Wm3H71dy/wtTpl/ef7NRq67tv3d3y1MpfZL5Rsi741b+KoW+Spv4vLaod/y1hP+Y0Q7fTo3Vm2tTW+ZaP46yiDHbvl2tUavU27zY/92ov4quQIRv4mrS1K3W3kjj3L80cci7f9pd1ZsnzrVzULpb21s2+bzI4fLZv721vlqqcvdkTL4okP3FqFvkapFdvL/vVHu31lIpDWbb81aWrRKkkckS/uZl8xazf4a0GlafR4flZ/JkaP/d3VrTl7somcviKv346h2f8AfVSK3/2NNkesJGiCN6tWcv2e8t5l/haqa/e+WrUaebbyMq7Wj+at6Upc0eUmodZCsO7ci7VZt3+7VyN44NQvrdY/Nt7qNWXc33ZFrP0+Vv7Nm+X721t1Om1Tz9Q0+TyVXavlt81fTxl7p8/KN5SJPE2nf6PZ3US/MsflzLt+6u771Ydr8rLIN27d/DXYXmotp0e7cstuq7Wi/i2yLtrk7W42+ZtVt33lrmqwj7SPKaUXKVItaokiSRqzfeq9qEX+puIFVNy7WVaqx7tRjj+7uX5ttXLO6aWRo227fusrVRE/5SPVPLnuIZIo/vRqrbv71V5PkkWrU0TJZ7dvzK27dVeT5442+Vq8+pH3hQGqysu2m/cX/apsbeUzf+g05pW3fdrm5TT7Qn8P3aZ/rbdW+6q7lp2/f1p25vsrL/003UR+LlLP0Wb5pKbI+2P5amm27m2/8C/2qjZV2/xfNXx8z6f7JCu5l+Vl+7Td2+Nf721qtR/JUMi/M21f4ay5v5hkLfJJ8rf71Df7VO8r5vlVv9qnfe+X/wAdoibWI/mVv/saG3f7v8O6pNipub5l+b/vmm/K3y/drKL+IfugyNt3fL/u1Ht3fM38K1Nt+bd/Fu+Wof73/oNEZe9yivGRGvz/AHWXb/tVX1JW8uP+H+61XvKVZNv95aq6sn+g/KzfeXbVx5eYmXwmfcS7vsa/KvmN5fyr/FXN6ptiWzmfa0kP7v8A3vl3V1WpL5V5p8kSr/x8fMu37vyt81cn44tZEW6Vfl8tlk3fe213UPeqHHOJ8p+KpftGuX0it8skzN/49XO3yssfyt8rNXReIFX7RM38TN8zVi3jLLax7V+Zfmr61R/lPM5jJuP3sa/3v4qp3C/u1/8AQlq9cbfLXb8tVflZV+9UyjL7RvEjVWWNf/ZqJH+9t/hpyurq3+9RJF+58zb833az/wAJoSRwSSw/L838VenfD9fsFrHv+ba1cnoNhus/M/h+VWrvdHtfssKqvy7WruoxlGXMZ/F7p6bpdxJujZl3bq3pmaCNW/vfxVzejsvlr/F/Etb2pN5un+X91v8Aer6KlL7RwzjykMcu2Fv4fmZmb+9ViGJp4/MZvN2/dWqsdr5rRwvuWNv/AB2ugsbWOKT90rfL/C1dEZGcYEywSXFusiqu3/0GnWvhy4v2jWC4aJf4m21uaXAu7ayqq/3a6bS7dYm+7WE5HTCmc7p/gDypPk27l+ZpW+ZmrU0Xw5cWvmNPcfebdtVf4a7S3tdke1f7vy1oWtgvk7VX+Go55RNYxief6p4St9UVoZVka3b5mXdXK6toMelxtb2Ebf7K7furXtlxYK0bfw/Lt3Vzt1oiy/NuZW/9Cqef3jT2UT59uNRt7eTybyGX7V/yzZlauT15t95GyNu3bl3V9Bap4Ia6tWkTa3zbl+WuJ1jwXDqNvJ5um+VNH8yrH8u1v71c0pB7M+dfElm3lyMy7q4ia1Zo1b7v8W6vo3xJ4QW40mSZIWi/dt/DXkMOkq+ktIV3eTI0LVy1PeLj7p5638W6oYX+9Wpq1h9luJo9vy/eqjHF81cko+8SWLX5WZtvyt8tWNHuv9FuLV/uyK235vutUSssVn8y/dk+X/ZqW6t1s9WZVVol2+Y3+zurSJHumXbvJFJ8v3lba1emeA9U+z6hbq0e6Tzv7235Wrh9Si/0pbhNred8zV03h2CSK6julXcu7a3+zWfwlnq1jqPkafcQtIjTRzR7f+Azbq9OtZftFqqv8396vH9L8ueTTfl/4+JP97btavUPDaNFb3Vncfejmbb/ALv8NRKUjpgcX46i2a9ptx92P95bs397d/DXnmtWrQakvlfNGqt91vvLXqvxCX7LZw3Df6uG4WRm/u1yetaI1xqlxGjNuWPcvy/8CrJm8o+6eQzWG/XFhVf+mir/AHqw92ySRv8Aa+7XYa0n2XVreaL5W3bWbbXO3Fur3Uy7fvfNRzfZOWUTPklaJvkb5WX+Goby327WX7v3qk+9tjZf4vvU2ZacZS5SZFjT59lxC3y7V+Wu6s0V4fLWRWb727/Zrz+1T5ZP92uy8Owebp67N3nQt/Cv3q05vaUwhH3jJ8QWcmnaku1flk21i3G21vPm/wBXur0rxRYSPoO6WH5oV3LXnOqQb5JP9r5dtc5vKJ1Xy3mn2825d0f+srmdUs2iZpHb7zbq6zRbCO/8LtNA27y12sv+1VfxBZ/u7fyo9zSQ/NThL3TKUTldLZYNUt1f5lk+X7tU/wB5b3G1m21c8poLqNt22RWVlWodUX/Tt3zf7VOnL3TKUfeC+drxY7hV/wBmSo7f/WeW38S/dqST97b7U+9/Ev8Aequqt5n+0vy/LWj+LmMvsjW+Sbb/ALX8NQSfxbf71WZtq3G7+FWqvJ80jMv3a5pxNokkjb41k+Xcvy7ahuNtSR/3abIv3d1RL3hjV+VV3Uz+Kl3/AC/N92nbN22sCw37adcLv/eL8v8AeqOnRt8u2riBHv8A4aft/d/8Cpm3ZT1+981ZWkOXwiRtTf4mpzLskpsnyNRL3RjfuLVq3lb7PNHub5lqtT42ZJFx/eop/ESxFpG+9toZdsjLRI+5v9qn9kBY6lt227l/hqutOjbY1KnLlkEveOg0+/kg09rdNv7xtvzU+4t41tbjf/rlX5aoabtZW3fN/EtWJLrz7iRtu7+8te/Tqc0YnmyjyyNa+nbVNLjZv3skNusbbf8AZrFsZWRlkVvvL83+7W1oMC3mqXEKM8Vv9nZpPLrBjgZYbj+HbJ93+7VVfelzGVKMY80DYuHbSNW+XbKv8TL/ABVNeRfZZI7hdu5vm21nxp5tmrfN/s7qtQqs8ca+Z+8X7taRMpR+0aVrL9vtZNvytu+7WbMjLtVf4fl21Y09Ps9wsm75vmWnak0csnmL8rN95VrkqR5o8xzL3anLEp/d3bqX/wAd+WmffZdv3dtSRru+7XH7xuR/7tNVv3clO2Km6oY3+b/0KiPNzFo/SSP5l/3vvURwL8q/8Cpq7W2/L/DUi/Iu7+Jfl2/3q+OZ9LcrtFt3bt1Nk+8qs3y/7tTSL97d96q+xv71TIsP9laPlRvk3L/tU5U/ib5v92nMmz5f73zf7tHKbXG/ej/vfNUcnz//ABVSfNu27lo8r5W+b5qw+Er/ABEfyv8Ac2rTpKIVaLcu3a1SLEvzNubb/FVk/wCEj2N97+H/AGqz9SRfs/8Autu+WtLZtkVW+7VPUP8Aj3b/AGv/AB2lH3veCXwkN8m6OPf83zfw1zPjCBmtdQVpFVV0+Rl3f3lrqN3+kWv+7u+9XG/Ey383SZo9yrtX7392uzDS/eHLVj7p8l6wjbpP4Wase6+W3+VvmWt7xNBsm2/3fvN/erFuImeNmVv4a+wjI8YzJEVo5GX+9VT/AJZ1eZflb5f4aqyK3k/dq5yN6ZTVdvytViZP9Hj/APiqhaL7u3/x6r11F/oNu38LbttYfZiWdl4LRb3T1h+Vf3kbV6ZNo32eZf7rfNXlvw3nX+2Ibfd95vlr3qG13Rr5qq1evTjzUvdIj7sirotr8yrt+792ti6ik8yOP+KnafYMlw21flrYuLXyNzfxNXVR90mXLIz7dWbdI3zfw1rafcMm3dt3fxVTawuLX92yuq/eapLV9n91t3+1Xdz+8RyHXaSu+Rt+35q3I4riwuFbcrL95a5PT7qPbt3L/vM1bkerxrHueRfl+X71ZM1id1p90rfL81a0c/y7Vb/Z+WuHs9ctW+X7RGrN935q2LXXoU+9Mny/3WWsve+KRpHlOm8pv3fzf/ZVDqTw/Y5m2ruVaht9Zt541VLhNv8Ad3U3UL2Oe3WNNkskkir/AL1Yc5t7pX8hXhh2Lt+WsXVNL8qZrhV+7/49XYSIqx+Wqr8v/fS1m3DMm5WX5f71YykhSR4z4osvs9nfRq37uaPdHurwe68P/wBl3GpRlf3Lfeb+9tr6I+J1hJ/Yd8sXzM3zQsv3lbdXlPiCLyte3LGrLNbtuWRfl+7tZaOb3SeU8R8XWaxSRt5bf3f95awbezVWaZl/dsvy16F420hYtNWRVVWX5VZf4ttcvDZzeSsa7W8xd22uWPxE8pz/AJUcsar/AHv4amvma6uIWG6VmhaNv+A1eW1+z3G5V2rHHu+b+Gm6fE0txJHu+6rMtVz8ocvulWGD7RarG38P/oVeieC7X/iV3EbMqt5cd0q7fmk+bbtrk/DNh5uoNC67WmjZfmr0jwDp2zTZl2+ZdQzbW/2VrOXvRCJeXTVgt47iCPatm32htvy+Wu75q7y1uN+pSTRN+7k/i/u1m6HFJ9qvoZVXyZNyr/tfLTrGzuLW3uIU+9H91ay+ybxjIm+I1k1/4R1S3+X5o9y/7y1l6XFHf6hI27d52nwt8y/Mu6uskg+32qxyr/rv9YtYvg9PtF9qiqy7bVY7eNv91f8A9mofxHXynkfjDQVgs7rcv7yGbzP+A/w1w+pWTNdeZtZfm2qte9eONBW40XUGT/j48tZF+WvOdU8PNF9hmb/UyfM397dUxkZzgedzWDJM0fy7l+ZttVbiJtzfLt3L83+zXp2oeGZLW+jkaNf9IhZV/vLtrm7zQdt5tb97uVtta3973jllE52zsG2yMq7vl+Zq774dxeRqUa7Vlhm+Zd1N0Pw95Xhma4Sbd5dxHC0e37ytu3NXongvwW1hrkdu6r5cln9ot2+9uqZTNadKUg8TeF/7Us/LVdqtt/3a8yk8L2+pak1nPugZpvJ+7/y0Va+j/sG+SONV/wBWu6uD1zwX9gaSbzEW4m1Dzlk/u1yxX2junH3TyvwHa+Vpt1p7eYtx5m7/AL5q9q0CxaxGq/NDtbc392uk/wCEQm0ldQbzN0ytuVm+XctU7zTo7qSaFNzL5K/e+8rVvSOGXMed61o0fnNcf8C2/wB2snWLdZZG/hbbu3V32pac23azfeXay/7Ncv4wtfKs4W8v5lpw93mMpROTt/8AVq26pm/e3TYXbu+Zt1STWvkLDIn3Zl3UWcWxWk/75rTm5jEr3ibl+barfxLVdk/d1uTWXm+XJ8qtWXJE0TMv8NTOPvFfDEp/Ku1fu/7VOkbcu7+81O8pt22pFibay1lEZSaiL71PkSmx/I1c32ixP4fmojfay/3aVf8A9qmsjfdo+1zEyLWoJHFJ8nzRyfNVfYu2nRy/8s5fmj3Uki+U3ytuWqfLL3gj/KJI+9VZvvfdqNl2t8zVJt3ttpuz+9Uv+YoGWmx/eNSNu8v5qipSjyy5gHyfLJTWf5t1H3lpKzYCffpaKKgC3Zy7fu/LVq4byGb/AGtrVRhbZ/vVduJd/wDwFflr1qUv3ZzSj7xo6XfrZ6lZzfMu793Mq/xVL4gs2sNWuIXjaJm+ZlZdtZlqjeXHIvySbt3/AHzW94gnuNejt9SnZp/O3RtJ/EzR/e3V3R96mcL92tzFHS/3+nzKn/fNXrWKFFWT+KP5qzdHWS31BYU/i+WrkK7tQa3dmRt22tIfZMqy96RckiXczRf71Vbj5W+bd8v/AI9ViSXYqqv8O5Vo1K3Z7eO4VfvLtWuapH3Tkj/eK83+rWRPutVdfvf7NJbuzR7Vp8i+VtZv4q5Tp+GXKNkfc3zNuoj/AOA/NR97b/DRH8si/N8u77tQWfo9HB5Ui/3v4VqT+LdRHubc38VG3938rba+Lk+X3T6Tl94hk3eZuVt396o2/wBX8v8AwKrDKqN/tVHJFs+7/wACWj4i4kKxL8235qm3f3V/4FUa/wAO35V/ipyt91f71ZfD7xsNkT5f9qhfn2q27dTlX+Jt3+zR838W2kX70pB99W/h/wBqm/xNTt38Ktu/2qJP9n7tKPMH+IF+Vl/i3VTvmX7K275dtWG/1e6o7hN1v8q/xfN826rjyx94mxV+/Jasv8KtXL/EC1aeOaH+GaP7v+7XTWu77V8v3o121g+PPMit7WZPuxs0bf7VdNH+JGRhN+7I+R/FFrs1KSFv9ZHtVqwbhWW38xf7tdh44ikTWJPPXbJt3K1cjJ93azL92vsox93mPFkU5m2+Wu771Z8ibN25W+9Wp96SH5V+996o7y3WVpN3z7Wrd/CEJGHHu/u/7VbWn6Nfa9Yww2EP2mZWZvLVqx9nlfLurqvDekLeaDNdLM0VxC37va33azhDmlGMjWcuWPMaXg3wpdX99atpvlteRyf8tZNqq3+1X0RrlhqXw8tWm8Q2KQQrGrQz20yyLJ8v8P8AFXzyvi37BZ+XZW8VjdLt8xlZm8xl/io8afFfxF4t0+10+/vFlht1/dxx/dX/AHa+gpRp04+8eU5VpS903tc+PGueZt037NY2u75dy7mqjJ8a9YurFoVvm+0f89V/hrhrPSft6+dKyrGv3matPw74SvvEuoLZ6LpsuoTbvmb7qr/vNXJOvyy+E7owUi9dfEvxFfszT+ILqX5f4f7tV/8AhMtU+6uoXbK38O6vWND/AGVdYvI1k1nVoNPXd80FpHub/wAerpI/2bPC+nbVurjUL7b935tu7/eo9rULlSieDt4v1Bl/4/rn7u1t0lC+NLzdu+1T7V/vSV9AQ/C/wTYMvn6O0+3/AJ6yfeq5b+H/AAvZN+40e1X5fusu6t/a1OXmiEaUT51/4S28nXb9ul/vblkpv/CR3z/dvr6L/dkavpL7Zodgu1NLsf7y/uaw9a+Ien6X9yz091Zfu/ZVbbRGtOXxGnsoxPDf+Ejvpdrf2pqH3flk85qmj8Zaxbw7bXxJqMTK27/XfdavUrf4q32ott07wvp9z/tNaqu2uq0+W61lZmv9D0pVZVXbBbru3f71F6n2TKXs4nhtn8UvF1rN/wAjhfLu/haT73+1XQaf8ZvHUTK1r4y81vuqtzGrV6tqWjaH9nbz/DOnyrt+9tbd/wChV5rrWjaLdSfuPDcEX93y2Zd1TKnUj8Rn7WH2ZG9pPxE+LHia3khtZtH1f5vuzyRxybv+BU3Wr34nf2pDqGo/D26uVjWTzF09fMj+ZfvfL/FXnN14K835kV7Pb/00ZWrc0Pw54wsP9I0HxdqNjJG3yxrdN97+GsJx/lK9pL+Yr+LPHln/AGbdWN/oep6VdfKy/a7Vo1Vv+BVR8P65pOozeWkyyybdy/7Neiax8Wvjp8PLe1/4SDUtK1q1mby44tUsY5mZv7rfLurFuPjJovi2SNfE3wh0Vrpm/wCP3w6zWbf7Xy/NWHLLmNI1ZHLyWcbzTbvm2t8u3+Kq9jpLfbJpFVvL2/K22ukuG+CesrJ/Z2teKvAV80n+o1KNbq2/3f73/fVXNF8PahFcLNofijwx4qhjbcsDXHkt/wB8t91qy5OaXumntV/hMfQdBuJb6S4ijkVv9r+L+9XbeGdGk026W8X5v33kzRt/d/hanL4hbw9Iv/CQ+H77Tl+aNp7ZftEf/AWWum0W68O+Ko7dbDxBY/aFbd5csnltt/2qPe+E09pE1JLP/icRtBGqwtHuVv8Aaq1b6TsuPOT/AJaNtao9k1nrCrcfN5e1VZfuturet0/utt3fN/u1nKmddOXMV5LP7P8AvP4Y926s3wrp0cVjefLtkmmaRm/vbq2rpWnt2VvmVm+ZV+Wtax0a1ij+T+L5du6sbG/NE4vWtOXase35ZF2tXL6t4cW/uGkVV/d/KsX+zXp2saX5rW8cf8LfM1V5PDUc+oLDF91rVv8AvrdS5S+b3Tz/AFDw4t1HbySx/MqyMv8AtVyereDVl8Yafa267YWh2/8AfP3mr3aPRI/Ohhb5v3cm7/0GoZPBsM80dw6/vI12/wB1mpR5uYwPNfA/gjzdB1y1ePzVa4by23fe+Wus8M2G1dLt93myWa+XG38W1vmrqPDOjR2F5cbF/d3TNIqt/DW1Ho1rayR7Idsn96plH3vdOmMjJ+weU25v/Ha5nxVpsdxp7My7mVvlWvQLi3VV3My7Wb+Kub1SLz/MXb8tT7MJTPPfElvC9vb3Sxs/zR7ttZtnpMd1eTXDf8tm/hrpriJms/3as26Tb/3zQtutnD53l7W/u1vCJzM4m40SOLVNqxrO0cfzNXH+NNE/d3Stb/u1hZlb+7XqlvZNb2sjMq+ZM3mNWX4ksFurGZXXcrLt3Ku6n9oylE+fZtIkl0WNvL3eW21ataX4f+1edIi/LGtehW/hrz9PZYo/+W3mR1oeH/DLfZ7jYv8ArG2/NS5ftGfszg28OLOsa7fm27m/3qx9Q8LzXGk/aEXa27btr2L+wWs7dmVd23crfLV6z8Ef6PZx7fu/M1VIUYfzHgMmg+bZtJ5bK0aqrVXuNBa1k8tt23bubdXqzaHNa61CstqzW9xJ5Mbfw7q1NU8DLql5fSMvlfN5f3fvNto5fdJ5fePAZLXd/C21fmVqz5Ldom+b5lavXP8AhX1xFp8yyxsrSbm/3VrDuPBvlQ+WiszbqycYyCUeU89WL5l/8eqaS3+X5a1r7w5eWbMzQuq7v7tQx2Ujr5n3Vb+9/DRGMSXGRiNuWT/gVLcK0VxtK/N96rlxatFI26napFJujmaNlVo6xlH+UXN7xnr8jbqdN/q9397/AMdoZG8v/wBCo+9G237tR9nlKGr935qj+7937tOplZFi/wDLNqSlVtv/AAKm7NrVnIA+5R9+hqFpFEisyfdq5btvmXd92qMf/fVaGm7ftS7/APU/xV34f3jGfujY528z733vl/3a6zw3K11pa2LbmW3ka4WP+6v8VcbI+6Zv96tTRdZuLC4jmSRd0bMrf7SsvzLXdRnyyOOvS5oe6dFpelrF4qtYZ5PmjuPJb5tq/wCzUeqRSW91NcOreZHJtkX+7VO31JYtUa83L5bbd0e6trVJZm1KRX2t5zfN/vV6EeXk5jzJ80ZGS372Pcvy1Y+2btPs4WXb5O5W/wC+qjVWiuI1+6275l/vU28/dbo/l/u1hLm+Ille6g8jay/NHIvy7aI23R7amh+a3aF2/d/wt/daoVXyvlbbu/2a4ZcvMa/ZI5l2/L/49/dpsb7W3f3ak3Ntb7rVCq7GrD7RpH4T9JoW/d7du7/ap0as3mb/AOGmxovy/wB7+GnbPl+ZWZv71fGS+I+mY75f7tRqqv8ANt+WpJE3/wC6tNb5vu1nIr3vskLbWZvl203cu3ay7f4l21JJ83+0tNj3fu/++aX902Gsn3fl3f3aNq/Nvaj5v+Wf3f8A0GpGTd827c1TcsjVVdf9mnbd6/N/u7aGTf8AdqRYmfdtbbR8XvAR7fl+eo2iVlb7v3f++qmVPl/vK1Eiqn+9Q48vxB9oybX/AJCk33m/dr/wFqw/HEHn6bGyN/y8VuKyxahJ833W21l+LlZNLtdq/dmVq6acpe0jymU/hPln4iRNLrDbl27l+WuDmi/ebdu5d1epfEyy2aws3mbm3MrL/drzW4ibztyf3q+1py/dxPBl7sjP+7b7mX/lp8q7qjuLhvOkZV+8q1HfeZ9p/i+9TZk+9/u1rze6TGP2jPuP9pV3bttdx4DiVvA+vNt+ZZF2tu/irjbyLfHuWuu+HMq/8I74kt9qs0irItTGMuaPKaz96mcXNu8xt25trfN81TWdu080caLu3f3aIbf7VqDRr8u6T5q9Es7Wz0612rGq7f4lX5q7qalKUuY55z5Ixic/rES2Glw26/e/iavsD4I+EI/DPw70lolVZr6Fbibb/E1fGeuXC3knyttXdX354VijtdH0uzXd+7s4fl2/Mu5VrelHmnI2h7sYxNSO1ZLf+H5v9ms2+sllXa3/AKD96uotbWSX7sf/AH1UbaJ5u3fIqr/dreUZG14nluueHI57dtq/xVwuoeH5N37rduX7tfQjaDY+T8/73/gVZN9YWq/LBCqt/srRGBMp8vwnz3N4N1S4VVeZYF/2vmqS3+GVin7yX/Sbj+FpK9auNJ83zN3/AAFdtWLPQ1ikj3/wruXdXTClGMTCUpVDzW10b7A3kxR7dv8ACq/LXYaHYfaofm2xN/d210GpaD9tj/0WP5vvLWPDomsWsjbo1iVf4t1PnjTIlQ5o+6YPj61/sjSfMHzfN/DXmcmqfu2b7K0rf3Vr3y+0S31TRZLedfPkX5q8xksre1kaFoYl2/w/xLTq1eb4Tlp4dR+I833yXFwzPGzbm+Vd1epfCtl8R6pdL/ZM9tDb2vzNGy/NIq/erPa3s4G85Y0aT733ao3HxJuvD2l3EMUaQSNIzNLH95lb+GvGdX3uVnbKlzR5Tm/jn8TpPiHdW9vFDbNb6eu37XF/rJG/2q43wjZ3E83lxM3mfeWs/wCyq103lK0cP+1Xq3wX8JfbNQutQnVvJ+6qt/FWnvVKhUYewp8sTovgT8GNB+JPjjUNN8aSWsWn2dv5ywSssbXDM235Wq58QP2LfBcWqXH9k6hc6VGzfu5fvKq03x54Sh1Jlmi3QTQ/NG0DbWj/AN1qm8B+MtS0mS4t9b1SfVbNflX7X/rI/wDgVclehKPvcx2Up80eU4HUv2c/iJ4PjVtB17/hIdNVvltIrho93/AWrPuvF8egyR2PjDwfEskLfMuoWrL83+zItfTEPiiOLbNZr5tv/wA9f7tO1DV7XVLfyby3g1C3Zt225j8yualOpGXvGs6FOoeK+Db3wP4gtWa31zU/DWsbvMt9s32q0k/uxsv8Nd5pehePrrw/Hq1ppun+MbVl/fNpd0q3cLf9NIWrD8Tfs++FfFFxJeaasnhq6X5lksW2x7v92vO7zwb8TPg3eNrVhNPqdqvzfbtPk2ybf9pVrtjXjU91nDLD1I/w5HpUfxG09NQ+y38MukX27a1pextCy/8AfVdxY3q3FuskG1o2+61ed+D/ANqfSfGtr/Zvj3QdO8XQr+7b+0IVhu4/92SrHiLw/oNno/8Abnwu8UT2zLuuLjwlrsn7zb/0xkb73/fVU4Rl7sSYYmpH3ZxPTLhWdo2VV3K3zVcW1V7iObau7bt214n4T+PunyxtHqlu9tcK21vmr1zwj400nxVbq2myNdr93dt/irOVOUT0I1IyNJbVlvFm/wBnaq1a2ebJ867f7u2tJdIuLrbst5Pvf3akvNEurL71uyx/7u6kVEx/svlRrt+9G3y0XVxGqt/C27dTry6ji+XzKx7y/t/LZvOjbb95t1KNPmK9py+6R32qefuVV21j+bI33vlqrfeL9LsPmuLyKJd33fMWuf1L43eE9NmkjlvlVV+833mqZU5fDEz9odF/Zvyw7vmVZGaodQsPtG3+Fl/8erzvxB+1Bou5o9D0e6vF/hluflVq4fVP2hPF06/6Pb6dp8bfdZo1ZlrKMJcvKHOe3TaXJ5bKsLN/u1Tm0iSWNvNh+WvnW8+I3jTWW/f+KHg3f88I1Vaz9+uajJun8Vagq/xN522iNIXtz6Mj0ZbO42y+VEu1mVWkVatWf9l6bG3m6lZwNu+60i/NXzzH4a8Ov/yEvEWv3m5f+Wckfyt/e+9V618PfCuKaOS6bXrxf+Wm6T5m/wC+a1jSj8XMYyryj9k98/tbwvFu3+JNKiVm+9JNtp3/AAn3guyby28Qaf8AL/Fu+9Xluk/8KZtf9R4B1HXG3fLFLcXCsv8A3zXTW974Rit2Ww/Zzlnj8z5ZLmS4bd/47WkYRj70jJ1an8psXnjz4fy30LS69Y+TZr5y7fm3SNTrPx/8PVsVX/hKIGZfmk/2Wb7y1m33iDzY2W3/AGc9Itl+VWaeGSsXUPB+ta5eW+pQfBWzsV/54QQ/u5P/AB6s/wB3/MX7Sp/KdNN45+H8rL5XiK1X/no0tZf9r+C5brzP7e0/zP4W3VR/sjxJZLtuPgbp94v3vms9rNWG3h/7PNNJe/BOVmkbdtjhm/d/7PytRy05faIlUqfymtr1h4d1aHdBq1myx/M0W771cz/whFvdW8yo0TLH/wBNFrQaf4ewbv8AhIfgrr+mLt/1lpcTLt/3d1V4dR/Z5uplaex8ceF5v+mU3mKv/fXzVXsqcpe7In6xUj8UTjdU8Ft8u1VXdt2/7VUdQ8PfuVt2Vtq/Mq16tZ+C/grrlv8A8Sr41anpFw3/ACz1m1+Va3NP/ZluPEEbSeFvi94O8Rt91Vnm8lmpOjyacxh9bhzfCfL91okkSt8v8X3ay412NIr/AMS19Ra5+xp8Z7C1+2Q+HdP161/vaXfRyM3+6u6vCfGHw88VeELqSPX/AAnquiyRt+8+02bKq/8AAq4XBLY7Pb05HF7P4W27qZtqzut5WZVkXdUe3b97+GueUPe942iyFkprU9qbu31hIoKKKd/FREBI/wCCt7w/ax3VxcLKq+X5LMrf3dtYsf8Aq2ZqvafcSWsczJN5XmRsrf7S/wB2u/Dy5Wc9WMpR90qxvvuNzfdoj+WFlX5W+9TV2p/d+aneUybW+8rNt3UveAtW8vm7vl2qy10SztdWcMy/6xfl/wCBVz9vF++X5v4q1tPuGguGj+Xy23ba9SlKUY8sjgrx5i5v3eTJt3MrfvP9qpLhF8yaPav95abHAy6fJIq/N/dqNbjzZI5m+Xcu2tp/Ceby83wleZGWPa33WqHf81TM7PGytULN/dryZStI6YAztu+b+Kms7L/tLup023a1Rsiuvy/NWT+I2P0qVdlSL8qtu/hoj2v/AHqc33f4dtfGvm+0fSSI2+8zLRvZPu7fmp3yxfd+7Tf4f7tZMqJGytuprL8q7ak+9t/ef71N+9JtWl9k1Q2NfvM1O8r5t38NCr+7b7277tO2/wB9l+X5acf5ipEao3/Ad1OX33fL/FQqM3zU5dqrub7tS/hL5hvy/wDAf4absVW3N97dUn3t1NaLbuqg5TFulbzJJPu7pPvVX8URbre3X/a3f71aUkXm2/3W3bt22o779+tqz/N/u10xMpHzf8VNL82O8vEbcsMkat/wL/8AZryG82u0ki7tq/NXuXxStWS31aNY/Kt5Jo5Nv91lZv8A0LdXh95+9jk2fxV9jhnz0Tw6vxGTqHz+T83zfe3VCyM8cf8AvbWqa+t12xru/hqHeywq33trV0smEfdK91/qWVa1PBd59jvLj7vl3EPlt838VU5Nqw/3latbwbo0d1fSN/zz+6rVcfd9405Svoekf8TS4uJ9qrG396r2savGytHAytub5mrtP+FLah4t0eS+0PVIvOVvm0+dtvmf7rV5nrGjal4c1KTT9X0+fTLpf4Z/ut/ut/FW83KMeYw9lGVT3iFn/dqzbdytu+7X6PeHbW3sLXTZljZpJLG3+Zm3f8s1r84ZIt8K/wAPzba/Qz4c6oureAfC983y+dp8f3vvfL8v/stdOD3Lq83Kdgt027/Z/wBqnKs0vzM33qr2v+lMqorNtrYWyb+Jtv8As16EpcoRjIz202Ndzfd/vf7VZ95Au1tq7mrrLfTlbbuqb+zV+95dc3PynX7I81uNNupfux7V/vbaht/D3+keY7N/u16JqFgqbd33f9mubvIvKaRkWsJVJBGmXNHso4tqqu5fu7q0LjSIbqNty7v7tc/Z3sifLu/4DXQafeL92ub2/KdHsjldc8JXyRs1myxbv4a4nWPh3JeTM15Z/vNvysv8Ve+RtDL8u75amW1jdvl20e05hcn90+XZvhoz/NA0qqv3lkWuP8RfCW6lvGkfzFj/AIflr7OuNIt2k3Sqv+9VG40i1v8A93Kqt/Cvy/LUQjHm5jOVI+IY/hLNFcKu5pYf4tq/NXeaPYXGk2629rC0Sr/s19JN4K02L/lnH/wGs288OWMX/LP5a3+H3g5DwG4uLhJJGnh89mXb838P+1XO3FnMyySPG25m3bq+jrjwpp8q7Wjo/wCFaafeW7bW2ttrOpUlKPvFRjGPwnz/AOFdckt7r7HL/wAe7fwtXbR28izLs+ZWrQ174UNYXXmRL8u7ctdJoPhz/RV3L81cMpG8fdMmSWRF/h3N/DtrJk1JrJmZZmX5vu/3lrqNS07yPu/+O1wPiB9siqyt8v8AeqIcwTPM/jB8N9L1nS7jxFoluttfW/8Ax9QRrtVv9pa8Xs72+1KSG31K8llhhbdCv/PP/ar6gj8tbHUJJ9y2v2WTduX/AGa+abiJbfVtv3dy/wAVdj5ox908+XvFi40PUkb90qyr95Wb+KrFumsaXtkW6nsdq/6u2maNVqxHrc0VmsPy7V/i/u1k3mpfaI2hi/eyN/dXdW8qsYxMqdOUpHTaP8UtQ0a+jkuL7WNQt1b5oItQaNv++q9w0fxlJ488P/bPDTa5oclu264a51qO4Zv9lV2rXy7DodxL8y2tyv8AtNCy1vafE2jfMfMs5G+ZmXcu6svbxkauhI+hNHvPtszR+KPHWoWNqv8AqdtrHJtrJ8TeF/hdp11I158W/EcsjfvGgtNNVvvf7teOtqzNG0jSNKyr8rbq5m+16+uIWh3bY2Zt21drf99VvCtHlOSdKpKWkj1D+y/gzrkklrp+seKNX1L7q3urRrb2it/urXkl9E1reXUMSp5cbbfMal8PwbbxmbdtWOvcPgL8JbXxk03irWYVubGzuPJsbRl/dzSL96Rv7yrXNUq83wm1OHKeV+F/hb4q8aL52nWLxWrfL9tu/wB3H/wFv4q9A0/9m6ztV8zXvEX7zb/qrGPzFb/gVfRGoRTXS+Wzfu1+VY1Xaq/8Brn9Q06ae4t7WCNpbiT5Y4/4q5I80j0PZx5eY8fuvhj4P0mPzFs7yfb93z5tu6r2n+A9Hul+XR4oo1X+Jt1bV5pdxuWS98pWZtvlbtzRstdFo9rHFIq7mZm+9urpjA5pRiee+JtB0/Q7ONYNPiiZmX/ln81aHw21RrO+mj8mCWFl3fvI1210XxQ0tWsY5F/h/u1yvhfTWSNmlZVVv4t1E/d+EzPavDfiFbDULe6VolWNtv8Aq12tXvWj/EvR9R8Ps2qagqyQttjgij+9XyDY3Fr/AG1Zw3jSfYVk3TeVW14m8Wxyxtb2Fwq2sMm5Y1+VmX+GohGMviIlzHbeOPGX2rULqRZG+Ztyxq3yrXL2d/qWuWrR/bJ44f4fKkbdXHyaozLtZfvfN81exfDfwvI2hxzSrtVvmrWlTjIHKUTgbj/hItL+aLUrqJY/mVmkZqsaf8Tdcgm23FxJPt+Xd5n3a67xk8fmfZbePc38TfwrXnOoaX5S7fmZv9msuWPN7prHmOuvPivdXW2zSbz5N25vl3UR2Fjr0bNqkNm277ytCrNXn+9dN/491/fN8rVY+3ybfu7m3f3qmMeaRXwxNTXPhl8Pbzctx4fglX/pku1q8v174BeB7+Rvscd5p/8AEvlybttd5NPJKy+a3y/eb5qwdS1tp1kjt1/dr8rSrXdL2dOPvGHLKR5jeeF9e8A3kcPhfx9qVsy/MqrcSRxrXRW/7T/x78M27M/iaPXtPVdrLqUMd0v/AHy1V9Qs12/Ku5f9quPvrdvMZV/i+9/tV50qjK9lGXxGp4k/aE0/xvHt8ZfC/wAPT3DLtkvtJVrOZv8Aa+X5Vrz++XwXfxs2nR6vpUjSfu4p2WZVX/eqTUol3Nv2y7V/iWuVaKN/vKy/3WWp9vGXxRF9XjH4TWvPDlqtx5drqkU6su7dOvl1i3FhcQLuaNdv3dyt8tXrrTbi1s1umZbmzZtu5fmZW/2qzZJ97fLuWsqvs+X4SoKQi0jfeNKtH8VcJ0Buqfc1xGsaLuZflVf71V1/1Qqa3byl3f8AfNdVL4jORakijiuNrbXjhXa23d+8amxs1xN5P3v9n+7VeSdvLVf4VbdUzS/NNtbbuXarVvzRMuUsybvLVl/hb5quw7oI1kXbujbcu7+KseOVXXbtb71WlnV2jXb/AA7Wrpp1Pe5jCpE6q+2r5mz5VWNZFWsffJ5ayVJHrkjK0fyq23buao4bdl/d7l2r/Du+auycub4TgjD2cfeJFlaJd3y1X3ea25f+BVM21l+Vf++qhh+T/wBBrzJy97lKiOuN0sny/Kq035mj21JJu+7/AMB3VCvzfd/vbawl8RpE/S778lTLt2/N91qjV923/ap0fybq+RkfRyHMu5dv/j1R/wDLP5V+apN29tvy01kXb92sPe5iyF/utTf7u3+7Tm3P91ad827arbar7XKWNjVk+98ytRs2fLu+b71SRqu35qI/4c/3aRbkG3958v3aaqL827+L7vzVIrfN81C7W+7UcvNEBqsvmf7tO2/u93+Vpypsb5V/3qGRfLZd3yrQo+8WUbH5mX/Z/h/vVl3W2C4kjb5VX5o1/wBmtizRV3Nt21j+JN0H2eZfmXzFhZf9lv4q64/EQeR/Ey1+0XGqQsyrHJD5kO7+9Xz3JFsumXd8392vqr4nRLFJDcbYp1kt5Ldom/3fvV8v6lFskVv4lb+7X1eXy54HkV/iMHVrX/Vybqpxr+7mXd935mra1rc3zKqqv3tu2sm3RW3My7VkWvRny8xywKP349o+Za7n4fvH5czMv3W21xlvtRmjb/drpPA88drcXULN8zbdtOMo80bGsT6A+H8Sxaa2z5vm+Va2PGXhW18eaHNpt/Gu7b/os+3dJDJ/DWX4DWP+y12/3q7CNPu7/wDvqvoqUY1KfLI5pfxPdPjXVNGuNLurzT7xfKuLdvJZf92vtL9n+/XWfg3ou2RWbT5pLGT/AKZqvzL/AOhV4j8fvCS2t5a69bw7VmXybjb/AM9P4Wr0D9ivV/ti+KvCrf65o11S3Vv4mX5ZF/75rzYx9jWN38PvH0Vo6Krbvvs1b0Lxqvy/NWDbxbfuq3y/w1uWab491dkzrpx+0XrdlaP92u1qtKkm5d33f71Nt4m27avLu8vbt/irzpSOyMTJuLDz1ZVb71Y82lt91vmrsI7Vv4o9q/xNTpNLXb8qtWEg5eU8/m0Zovm8va1Qrasn+zXfNpvmt/7LVGTSI2kVmjZmWuaUDQ52OVov4v8A7Krlvesq/eq9JpapJ/8AY1XuNOZI/lrDll9k1jy/aKdxrcnmfeqOPWVqGTS5mbio20i4/h21rHmDliWJNW3fdaqdxO0v3mpy6RIv3mqb7B/erSUpE8sTPjZt1alnOy/xU6GwX+7VpbDYu5az5pGUojpEW6j2vWetr9l+X7v92tqGD5fu1DcW/wDepPml8RMUcnrlvt3N/s15r4k075l2Mrbvmb/Zr1bWIl+61ee698m5fJ/i27q1jEznI858TTyaR4H1yZvl8xVt413fe3V873lq1xqG7dt8v71e6fGrVFtbXTdHib5trXU3y/d/u1wPw18A3HxG8YWekpHI1urfaL6fb92P+7/vNXTP3Y8pxxjzSNj4Z/BG88X2q6lqMjRWLNujiX5dy/3q948P/B3TbCHba6Tbbl/iZfmr2Dw34BhtbNbeC38qONdqxKtehaT4DWKP/V/71ebL3viPZp04wifPN54Ikgh2pY2zL/d21i3Xg21nby5bGB1b+8tfVV18PrVI22Q1w+ueDVib5bfb/ebbU2iaxcfhPmPxJ8BdH16NvKt/sMjf8tI2+7XgfxC+EutfD64ZdRVZ7Vvmju4l+Vq++LjRlib/AFfy/wAXy1xPxE8EL4q8H6lYurNJ5bNCu3+KumB59WmfDNvYfZdNmZv4l+Zq+zvgPpO/4M+F/u/Nbs25V27v3jV8g29vIi3lndbomh+Vty/NX2l+zL/p/wAG/DK/8845If8Ad/eNWvL7pw0/i5ToJNG2RyXG35dteP8AiLTdY1bWPtEEnkQrJuhVV+Za+kNWsF+WFV3f3q52bTreKb/j3VW3VhGXL8J3SjzM8LXwNfTybm3Pu+bbt+7WtD4LvIm8xWZNteyR2du6t8q02Oyh8z5lX5q0jUkT7P3TyHUNJuLq3a3nj81WX5W/u1x994Q1CyXbFCzR/wCyv3a+nIdEs7pVVo1qwvgO3+8qqzf+g1T5pGXsj5Ph0HUv4bOX/e21Ys/CGpT7vs9i8szN8zba+sIPhjDdfe+X/dWr1n8JbOJtqySs395flpxUYkypyPnPwT8Ppv7SjuNZjVIYfmWDd95q9Q1DV7iWP7PZ7YIV+X9181emR/CrTYmVpIWb/gX3q3Lfwbp+nR/urNV/2dv3arn5fhCNM8Bj8JXk8e6VWij3fL/easXWPDy6arKi7mr37XrVUWTau1v4VavMfEFnvmk/vVl8PvFcp4brGkxpN8qt5jfxVz7JeQN8vzR/7X8Vepatom9tyru/4DXPzaSu7a0f/fS1nzSK5YnB3jXl0q72ZV/uqtFrbqvy10l9Zsv3vm/irFkTyJN23/7GiX7z3pD5TB1aw+X+HczfNXC6la7N3+9XpGqPvWuT1RFljbequ3/oNRKJEYHmuuRKscm7+7XCybnbc3y16R4iTZbzbdv3d1ecyNv+9XNFR5jKRueG5d+n6xbvtZWh3fM3y1zMibP4t1dFobrb6bqk23d8qx/99Vz8jb2rXERjyxMqfxEVOoorgNxFpaKX5m/2qcQHfLt+Zv8AgNDNTKVfkb/0GqJsWoZVijkVV+Zv4qSNWdvM3f8AAabt2Vbt1WCZVf7rLXZTjzRM5Eyz75FkePd/DV63ljluN38X3f7tNsbfazSPC21l+Xcv3f8AaqrHBtmXa23/AHa9KMZRiefKUZe6WmuN8jL/AHW2t/s06P5Pm+VadJEtvH8v3fvUKy/Z/wCHdXNL3ZGA242/Kq/3qj/2f7rbqdN833vu1DC/7yuaXL8MjSPwn6XKzPu3VMrKse3/AL5pq/6tfu/3advX7q/M1fGTlze6fSEbN/D/ABf3qdIv97+7Uv8A3zSSf7u6spRl9kCFk+7toZVibb/FTmVtvy7d1Hy/xf726mbIbH/49Uny01etO/1v3dq0kVyjWf5v9qnb/wDvnbQr7V3L/wACp3yotTb3ixyo3y7t3+1TZP8AV/Lt3L/49Ui7t3zbabJ+9jb7u2gJFe1+aP5vvf8AoVZ+qQfaLVvm/irSt4v3K/w7WqnN833tu1mrSPxAcD4ssFv7PdLt3Rqy/NXzP4gtfst1fQqzblZvvf71fV2rRLLpcbbfuzbZNv3mXdXzf8UNGk03xBdbv+Wm1v8AeWvpcvqcsuU8rER5feOD1BvNs4W/4DurFhX9587f7NbXlbrORd33fu1mSMysyv8ALu+61e5I44/FylBovKmZabb37WeoRzRbvlb5l/vVYkT99uZty1VkiZdv3W+ap/lLPpT4L6zHrfh+ZkVv3dxtZWr1bT4N3zLXiv7PrxrZ6hGvy7pFkr3jTbdnkj+6ny/e219DQn+7MX8Zl+KPCsfirw3faXKq+XNH8vy/Msi/davnX4SeNLj4TfFPSdadZG/s+68m8jX/AJaQ/dkVv+A/N/wGvrpbdmkVl/hr5x/aE8FSaN4kXxJBCq2N58t0yr8qzf3m/wB6orx5tTXlPujxJ4V+zQw6xZSefo95GtxDOvzfKy7lrPsZf7q7lryr9jr47P8A8I/J4T1m4XVdOt4t8Mcjf6Tbr/Eqr/Ev+7XvWo+GIb+3/tjwzNHqGmSfN+7b5lrkjUlT92t/4EOlVjGXKULf+H+9V6327trK1Y9rK275vlbd8y1qW8qt92lOJ6lKUTSX5/l21JHEr/L81NhbfVxf9n+KuSR1FW6RYvm21HHbq8ccn96thdssa7l+bbUP2P722pKjEx5reqNxB/dremgby/m+Wqsln5tQSYf2f71QyLWlcWrRNUP2VmqQMmRKj+y762l01n/hq1HpdUBhx2bJVxbX5drVvQ6X8v3ad9jW3+9UkGHHZ/LUclluX5q1rh1T5VrPurrYrLVcvMZSOR1qJV3bv4a8/wBU8mW6Xcu2GH95Izf3VrvPEmpLFHIv95dteD/F7xbHoOh/2bAzf2lfL+82t92OuqnT+0cU5HifjTW5PEviK6utrM0022GNf4l3fKtfZX7Nfwb/AOEI8IxyXm1tWvGWa4k2/wDfK14r+zD8JZPFfiZfEGo2+7T7Nv3Ksv3mr7w0PS1SNflrjrzOuhS5Y80i1o+hrEu7bXTW9gqfNTbO32qtaUaba8idQ6pFWSz3LXO65pCtG3y/NXZ1SvrfzY2+WphU94iJ4frWl7Gb7v8A3zWDDZsjfKyszf3q9M8SaWy7q437Ltb5vlavUpyN5x5onwP8dvBTeC/ihfQqv7m8/fR/3WVq96/Y3uPP8B3Wmr/y56hIq7vvKrfMtSftieA5NS8N6T4ktY1/0GTyZm/2f4d1cr+xfra2vjDXNHdlVrqOO6jX+9t+Vq7viieLy8sj6kuLP/lp81czrllub5K9YjsPPjbcv8Py1j6t4e3fMq1w/wB076Z46zSW/wB75akhvf733q6zUtB+bc0a1hzeHt8m5Kw94648pY0+ddytXUWd7s/2q5FdNuIP4d1Wre6mib5qcZyiDhHlO4s9R8pv4ttbFrq8P8VcTZ3m/bWtG+6q9pzGUoHVf2tGv/Aaz7zxV5qtGq/LWHNOz1HHE0rfdqyeWJT1Kea63M3/AAGuZm0aafc25mau8XRmZtz/AHf7tSf2asX8NWjE8tuPD7S/ej2stZOpeGl2tu+b/gNe0TabHOvzR1z+raDs/hrXlMpRPAda8OfK1cHrVgyKy179rGmqrMrLXm/iLRlSRvl+WjlCx5TJA0q7f4axb6w3/Kv/AAL5a9KuNG3fdWsm+0bau5lqeUn3jw3xZa+Vb3S/L/q68n2/+O17b8SLP7Lb3TKq/MtePW9rJdTQwxRrukZY1rLk5pe6ctSRekX+zfCqr8v+mTeY3y/wrXOSV1XjiVrXUP7NRomjs18ndF/e/irk65sRL3uUmlH3QoopFrj5TQNtP/2abSr/ALNXEod/BR829dtCrs/hWrX3v4a6YU+aRMpEf2dkkX/eq15Hm3Dfd2qv/fNXobePzNzK27b8tFnFIzLsWNvMVlb5vvV6HJ9k5JTNTT7iS8khZt37tfL/AOA1m3G2LzF3fd/u1saPE1vDt27vL+Zv9ms2+ZYppv7rNuWu6UeWPMedCX7wj83zY/LWhd1EP/fNRx/IslebUNeUdM/y7qj83cy7vu/dpWZmXbUEfyN/Ft27a45RKjE/ThU+Zdqt/vU5fm3fu/mojf5v9mhf9XuVv4ttfHSPoeYd/Fuo+Vvmb+7Tfl3Lto3+9ZyL5hu3b91aJPkVf97/AL5pzfL/ABUb/u7vvUc5pze8N++3yqy1Jv8Am+Zaj3MjfM3zNTt3mr/doZQ5X/d/d+WnffXbtpv+q+9UjP8A3aXL7xqHm/3tq02bb5bfL/u077rL83zVHJcf6P8AM1L/AAk8w2FNkfzf99VVkbbHuX7tWt2zd/u1R271hXc33l+atqf2imZN9a/6HJH93dNuaOvA/jZZNa6hbsu7/V/Lu/iVq+gteib7LJ97b5itXmfxs0hrjTYZk/10a/MzL95d33a9PB1P3kTjxMfdPmnbs+Zl+X/ZqnNF5u35W2x1qXHzM3zbfm21Vm8yW3ZvLbdu+Za+s5TxjDbcjSRr81V23NI2f4a0JPkuGx96qsiMk277u371Hve6ansX7Pd0y6teW7L/AKyPdX0tob7I13Kzf3a+R/gvq39neNrWNm+W4j8v/Z/2a+ttFdvLXNe1Q+HlM/tHSbN+1lWs/XNBsde0u40/UrVbyzuF2yRN/wChf71a1uu9Vq59l3rXS/7x1RPlPxV+zZq3hy6a+8JXTahDG26OLzvJvbf/AHWX71XvBX7Q3jb4R3zW+saffwXHmfNd7mjk/wBrcrfu5K+lptLZPurUM2kreR+XdQx3MP8AduY9y1lJtR5X8I54enMxvD/7anhLxGVXxRpUqxt8q6jZR7Zl/wBpo/8A4mvXPC+v+FPG8azeF/Funaqsi/LbSSeXMv8AwFq8A8Ufs5+D/EatJBZy6LdN/wAtbKTav/fLV5jq37LuvaRJ52h65bXXl/NGsu6GRW/3q5ZQh9n3fyCFCrT+GR92fZbzSdq3FrKvzfe/hq5b36yqyt8rfw18I6X8QPj18HoVj+1ajc2a/wAMq/bI/wD4qu10H9vvULLbD4u8DWs8n3ZJrRmt5P8AvlvlrKUJv+8dkZ1I/FE+w7O6kWb5tvl1oRur7mb/AL5r5v8AD/7ZXw+1aNWeHU9Gb+7PGsyr/wB816FoPx18G65GrWfijTpWb/lnPJ5Lf+PVi6EkafWIHpUkS/w7qh8jd92svTfFFrqLbbO4tr7/AK9rhZP/AEGr0mqeV9+3df8AgNZypyK9rEbcWtV1gVKdJr1r91mZf95ah/tmzbpIrf8AAaz5ahXtI/zFpbX+7ViO3rP/AOEjs4vvbm/3VqOTxbZp8qRytVezkHtY/wAxsSPtWs+8utqtWXdeJd8fywyba5PXPHljZ/8AH3qFpZ/9dJlWtI0KhhKvTidFcXqpWDqGo/3a8/1z45+FdJ3b9UW8k/u2y7q8v8WftN/aFkh0XS/K/wCm9y3/ALLXTGHL8RzSq83wxPQviF4yt/DlrJeXjfNt/dwfxSNXz3ouk6p8XPHC2/zyzXUm6Zv4Y46p2tr4i+JuuL5Sz6ndSN95Vby46+xvgf8AB63+HOk7pf3+qXC/vp9v/jq1NWpGMfdLoUpVJc0jvvh34KtfCWh2em2cflQ267f96vUNLi2KtYelxbVXdXSWf3Frw6sj1H8JpQp92r0a/LVGHrV6PpXnszJNtRyRbqloqSDmtc05Z4WrzvVNOaK4+Za9guovNjri9e0j7zLXoUJnTCX2TzHxx4at/FfgvVtHnX5biFtv+9/DXw38L9Zk+G/xk0m4uNyw2959jut3y/u5Pl/+Jr9Brq1kVW+avh/9ozwX/Y3jC4ul3fZ7z+Jf4Wr16fKefiaXL70T9BtHuluLOP7rfLVy4t45fvLXhP7L/wAWI/HPguGxupF/tzS1W3uI93zSRr92Ra92V646sPZyJpVOaJzuqaIrq21a52bSdkn3a76T5t1Z9xYLL/DWfMdnMcb/AGcv8KtTv7Bjf7y10ElhtoWLZ96qjErmMWPRFX7q/LVyPRt/3a1I1+X5auQpu/ho5Yk80jHj8PK7fNWpa6HGtaEdrViOKp5iDNawVKbJpay/w1tfZ/8Ado27KXNImUTBksNi7ax9QtdkfzLXYSRVj6tb/u66qcieU8n8QWCtu+WuB1TTvNZlZa9c1q1+9XH3lhvkrplEjlPPW0T5fu1zutaT9nhZlX7zV65Jpa+X8tc3r2lr9nk/3aOUxkfI/wAZIltbVl27dzba4HwHo0NhDqHia9XzbXS1/cr/AM9Lhvu/98/er074yWF1rPijTdFsLdrm+um2xxR/xVwvxeurHw5a6f4R0tllh0td15cxf8vFw33m/wB2pUZU4+0OCrL3uU8r1K6a6vJpn+ZpJNzVRappPn3f7396oWrxqn8xv8MRy/dpq0fw0tZlDloWm0+NNzbf4acY8wEn93+KrUa7/wCFol3KtQruVtzf7tSW8vy7W3NXdT92RzSOiuIo0vLdd37tl+Wpri1hspI/vL+8Vvl/3qo30qv/AGbsZVb5mZf7ta2pKs9r5yK3l7f++Wr1Y8svePNnzRC1lj/tKTyty/L826qusWULx/daJvvL/tVNZ3W7UF8r5o5Pl3f7S07xNa+VcSbJG2r92t5R/dnL8NQw4/u7tv8ADTdm9f8AgW6po13W7SLu+X722oYd38W5q8qp8R1jbhqh/i+Zakk+98tR/N91a42/5jVH6cfdVtv96pPv/wAOxabGu/5v4d1En+7ubdXxkj34w+0TfLt3Lu3U77/zfw1HG+zcv937tSbNu35qz5v5jXlI2/2vmqP7vzN81WGXZub7v92o5FX7zf71RzFXI/u/eWnbtm75d1Nb51+ZqSrNSX/W/wAK1Iy/3qbGv91t396nbfmqZc3KUGz5m/2qjuE3x/3vm/u1J9z73y/N8tNkb7v3vvUoRF9kjm+98qr92qtiv7yNf9n5vmq9NEvl/L83y/eaqekru8xmZflXataxl7oyj4maSLTZGX/x6uP8ead/anh+6jXfuWNW+b/arutaX7RpMm5fuq1c7fKuqaWuzd5bQ7dtb0Je9GRlVjzRPj64tdkkkbM3935v7y1QWVvM/u11njiwaw1zUIfveXJuVm/u1ysybdzL8rfe+Wvt4z5vePDkYt0n+mf3dy1G3zyM25atXkS7Vbd/F96qsitFGrf8Bq/tcwfZNHwndfZfEWnzbtrRzL/6FX2rotwrRxsv3dv3q+E4XaKTd/EvzV9kfC/Vv7b8I6bcbv3nl7W/4DXoYWXxDPWNNbfGtb1jBurm9Hfeq7q6jTW+7XdKR0xNCGy83+GrkekRv8u2rFmv7v5a1reCsJSOuMTLXw5Ht+7UcnhBZfu/+PV1lva761IdNV/4a5JVeU1ied/8IbIjblVfmrH1j4W2uqRst5pNjebv+ese6vbo9JX+7uqxHoitXHKvE6eb7J8m6x+zP4dv/mfSVtm/6dpGjrl779kbT5d32W+uoF/hWX95tr7cbw5HL9+NaP8AhFbVl2+Sv/fNEcVyfDIr939qJ8C3H7KGvWbbtO1pf9n70f8A6DRb/Az4paN/x5a1JtX/AJ5ahJ/7NX3o3giz/hjaoW8EWr/wtR9al/MT7OlI+H18KfGaz+VtQ1OX+7tvty07+y/jJF/y01X/AMClr7Y/4QWGj/hA4f4Vaq+tE+wonxX/AGT8Zp1+W41Vf+3pVqNvA3xi1Lcst5qCq3/PS+r7W/4QqGJf9W1QzeFF27ljqfrUg+r0j4juPgF8RNSbddaknzfeZryRqav7MGrP81/qkX/AVaT/ANCr7MuPDjfe2tWbdaDtWq+s1JfaK9hT6RPlmx/Zu02L/X3VzP8A7O3bXXeH/gF4btZFZtNWf/rv81exTacqyfdWpLdFX+7WPNL7QeziHhvwlp+g2qx2trFbLt/5ZLtroLX5JOKprOu2rFq2+SmVGPKdFYt8y10Fn/DXN6d96uktU+WuSZMjUher0fSqNulaEdeezOQ+kalorIgYeaz9Qs1ljatOopF3LWsZFnnuoWHleZ8u7/ZrwH4veDY/GFncWcqqsn3o5f7tfUmoWCyr92vLfFnhr99uVdvzV6FOpLlOuDjL3ZHwvoaeJPhV4whuoGksby3basu393cR/wB1q+2vhj8ZLHxpp8K3m2z1Db8y/wALN/s1yuqeEtP1ZfJv7OOdf9paw1+FtrZNu024aD/Zlru9tGpHlmebVwcoy5qZ9Eblb7jbqN614jY6p4k8ObY2kknh/wBr5q2LP4l3C/LPDRGhzfDI43WqU/jienSLUPlf7NcrZ/ESxuPvt5TVsW/iOzn+7cR/99UewqRNYYqnI1FiWrkKqlZ8N0sv3GVv91qvRyrWcoyOiNSMvhLiVIqNVeOWpllVW/hrAvmLdIybqj81aGulSgBsi7PvVn6givG1WJLpax9Qvflat6cZEcxyetJukrF+wK1bV9E0snzVTkn0+w+a8vIIl/2pFWvTjTZg60afxFGSwVY/lWuR8RWe2Fvl3Vuav8TvD9vujsLhLuRf4Yvmr5/+KXxu1RPOtdEt4orjb8088y7Y/wD2WuqNDl96oeXPFqUuWmcv8XPEek/DRb6+gZZfGF5D9jh2/N9jh/2f9pq+PdWvWuLhmeRpWZtzMzfMzV2fii4uvEHiK4hgkl1zVplaSaeBWZVX+L/gNcFcfNXl4mf2Yl04/akVmqJqkb5aZXis6B22jbS0bKoBu3fUkf8ArGb+Gm/7tTbdqruq4ky/lHb9m35qvWL/ACzK33fL+7VGOLfGzDbVzTUZ5JPvfu1rrpfEYT+E1rqJfstncfd2ybWrUuN3lxwqv+sbdtWqPkfb7ORlbaqsu1a0rd/sd5Czbtqqqs1erDmkebP7JR09Ps6q27ypPM2rtq9qErXVwtq21m8v722qrReVcTQv8v7zdtq5IkcElvIrblZWVt1a/wB0wl/E5jmYWki3K/3t21lpzRbvmX/vqpL6DZcNN/CzVHHLtX/Zryqnxcp0/FHmK+3+H7v+zUa7nbc396rF1F5W1ty7W/iqFdvmf8C+aucZ+mUf8K/981Ivz/xVVVvu/N92hZfm/wCBV8RP4j6SKL0fz7vm/hp3zN91VqrH95v9r+Gpt/8ADWE5BJEjbm/u01l3Ufw7aazbpFqf7xcY+6O+78vzU2Pan3d1Hzbvl/8AQqbJ83+9Ux+HmkbE3y/wt/wGiN2Zvl/h+7Qu35WpzfK3y/NWm0eWRY5n2/w/xUM/7xd3y05vvfN92of+XhVX/wDZojIsmkfzVbbub5azfDr+ba3Df7TLurU/5Zt/tL/3zWX4f2rZyKi/KzMyrUxl7ouUtNb+fZtCy7ty7a5Oxikt7OOOXbuZmVV/2v8A9muyjVtq/wB6uZ1C18q8vIdu5o9t1Czf7X3lrWiVKJ82/FjS2s/ETSfejm3LXmMm7y9vzfd2q1fQXxc0uO60uaZdzSf8fEO7/vlq+f7yVftH+zI27bX2uFnzU/dPn6seWRWum82zXcu7+Gs5trw/L/C3zVqSRMscn/jtZPlMkkld0SYjJE2Nu/vf3a+g/wBnHxDu0m6012+aGTcv+61fO7N/Dur0D4J69/Zfja3jZtsd0vl1vRly1CT7Q0uX5vlrstP+6rV57pMu/b96u20m43x16cpHRE7DTX3tXSWfzr8tcrp7bK6Kxb7tYTOynI6Cxi2V0FrFvXdXP2ctbVnL8teVVN4mtH8lWo9tZ8bVejevOkaod9oXzPL/AIqtR1VWJfM3fxVYV6zkBYZNy1CsX96pE7VItZljfKXbRt+tSbaNtFyCvJbq61VaDZurQ21DJ900oyKiZN1Etc/rCKsbNXSXnyLXD+LNRWCFq6acpGsUcnrF+sUny1mx37bqxbi/+1XDf71WIWr0aceYiUuU6KG6Z9tali/zVzeny72rqNPXdHWnKTzHSaZ95a6q3+6tcvp6fdrqLPotefVCRpW6VeWqcfz1cWvNkZyFpN1DUtBA2mM1Ppj96CyvMm6ub1yw+0RsrV0zdKydS6VtCXvGkfiPO77Qf3ny1mto0iNXcXCruqNbf/ZrqjI7OY4n7H5X8NV7jS7e6/18KN/wGu+bTll/hqOTQVl+8q1vGRHu/aPL7jwbay/cZ4v91qzZPBF4rf6PdIy/7Xy16w3hf+7Tf+EckX7qs9bxryj8MjCeHoT+yeOzaN4gsv8AVLI//XKSq8niDxhpPzL9sVV/2d1e0N4ek/u1H/YkydP/AB2uiOM/miefLLqUpXjI8PuPjJ4ssP4mb/rra/8A2NZ95+1F4k0n79nYt/11t5N1e/TaJI33lqr/AGH83zWsDf70a1f1inL4qaHHAfy1DwNv2vvEW3/kG6Z/35kWpLf9qnxBer81rp8Tf7Mcle+L4ft/vPp9q3/bFaP7Ltd237Daf9+VojXox/5dlSwUv+fh4LJ8fPEl1924SL/rna1RuPi14ovZNvnX0u7+7Dt/9lr6IbS44v8AVW8S/wC7Gq1JHazP/E3/AH1W31un9mmc0sul9qofN8l14w1Zd0Wl6vc7v4trKtU5PhB8QvEa+YmjxWyt/Fe3G1l/4DX1ZZ2Eife3f8Cq59lb5amWPnH4TKOW0vtHx7/wx/401dm+3+KtN0qGT/WLbRtI3/stFv8AsOeH4t39t+LNT1Nv7ttGturf+hV9dXlv5VcrrH7qOST/AC1Y+1qVviNPYU6fwnxr8fNN0H4LfDXUtN8M6XBps18y2/mR/NJIv8W5vvV8QzfNX0l+2R43t9e8eLo9ncNLHp67Zlb7qyNXzXN/31WFX3TH7RXk601Uqb/e+amx9K8yQw/3v+BUu1t23/gVK0Xy/NTpPlWP71Xyksj2/L/tVNsWLazLu+996hfn/vU7bs+796t4xIDa3lrtVf8AerW0fd9omV/4laqrWqrbw7f4l+armjq0t4yo3+9XbS5Yy5jnqy901rWJlt42+Vty/drQmi+X5/lZlVmX+9WbJE0W1fm27ttaE0DLfWuxdzN822u+nLmPMqblG+g/05W/56fMtWrhY4reHareZu+8zfep2sW/2i3kkib5o9zVHdeZFcWu/wCZWjVmX+L5qqPuyJ+KJT1JfIuvLZf9HmX5mrJb+6v96tzUEWfS5GZv9XJtrHb5rdZP7vytXDVj+8Nab90hVvK3LtVl/io8ryplb7yt92o5pd6//E02OdolZVb/AHl/u1x3jGXvHRY/SaGX5d33t1OjRtu77rbqIfl2/wDoNWFTf823btb7tfCy+I+gGxt+83Va3t8v8W5flqHau7b/ALXzU6NPut91VrCcQJpN3l7Wb7tNX54/9qnMrIvzLu3U1dsS/d21lCMpHRENv7tVX71Nb961Ob+7tWhl+996nf8AmNYxHbNyr/eZqkVNjf6ymq67dzf8BqTbtX7v+9VFSHfdb5P/AB6o41/0jdt/hqb5d3y/Mv3Wpv3Jvk+b5aI/yyD7JHNu8uRvlX5ap2cTJG3zfN975f4atXn+pmb/AGaht0WCZf8AppGtXHl5SYyLFu2+Hcrfxf8AfVZPiKKRfJul2/K3lszN/DV63/0eaSNV/i3LTdQiW80+4t3X7y/xURZZ5X8SIIZZIYZfkXbIq/8AAvmb/wAer5mvoFiuJI2+XyW2/d/hr6f8Xf8AEx0dW+VZrX93NuX7rV89+ONGXTtcmZdrRzNuVq+pwMvd5Txa/wARyu7fGy1lsrRSNuatjftkXf8AN/DWfqFu3y/LXte9E5jLmX95/eqbR7+TS9Qt7pP9ZbyLIv8AwGmstU4/kZqqIH3V4V1mPVNLs7yBt0c0atXfaHeb/wCKvnf4A+If7S8Lrbv961k8v/gNe5aLKyycV6v2YyN6Z6VY3XyrXQafcc1xem3Xy10VnPRI64yOws7j/arcs7rYtcnp8vrW5DcfdrhqxOmB0kMu+tC3f+7WDZ3FbFrLXmTidBoK/wDeqZWqunapleuSQFpKlqtG9TL0rMCRXprPQtLQQJ5lV5Hok+Wq8zUuU0jEzdUl8q3b5q8Z8eazumkhVvmr07xVqS2tq3zV4XqE7avrjKv3d1ehQj7pRHpdnJP81by6XJ5f3a2NH0ZUjXdW1Jpvy/dr0Ye6TKJytrbtF96uq0n5mWqM1rsb7taWk2/zbmqpS90nlOmsYq6KzT93WTp8HyLW9ZxbK8qrIZchSrNMji+WpttebIykJTaftpKRA2opFqbbTZKtGqKe9m+792s3UPuturYXrWfqUW9WrVGxy8zfNVi3ZWWo7i127qhhfymrY3j8JsRxVYjt6hs5d61ejrI5pAsVO8upo1qRUqZSMyv9n/4FTfsSt/CtXFWnbfrU8xJRawVv4VqH+y42b7tam360Kq7qr2kirma2mq38NQyaNHu+6tbXl/7NNZKpVJBcw/7Jj/u0Lpy/3a2GVajZfl+WrjUkDMtrNahkgrSbpWffT7d3+z8zVrGUpEmLqjbfvN8teS/GrxrD4D8C6prV1Iirbxs0as23c38K16dqTM/zN/er4P8A27viMt/cWfhW3bctv/pFwyt/F/CtelS9046sj5F8Wazca9rl5qFxtaa4kaaT5t3zNXOyPvX5WWrl1+9aqMi7elZ1Ze8cMSNn/u1JCu+SNf8ALVGv+7tq1ZpvZm/u1xx+Ioj275P7u1vmok+4tOZ9+6ovm96qUuWIE8K7m+9toZf7rfNTrf5V3NUirvkXY33V3NWsCC5MrRLZ/wC78yrVjQ/3usTNuX5f9r71NulVbe3Zfvbal8PxeVrF98v3V+Zq7Ix944pS9yRu29xHbyRtLu8lWqbUGb+3Idvyxybdq02Hy5bGZnjXy1+Vf96q8yeUtndNtaSRlavQ/wAJ58v5jQuIN8N5H/FG26stn3SbfvbY9y/N92ug0u8jbXtUW8XdHeQtt2/wyVk+VJZ+SzRq0nltG1ayj9oyp+7LlMn7QstreKv7ppGVlVv4qo2u7zpI3+63y1ekTyo7r5Y2Xarfd+7WfcIy3DfLtbbuWvOq/FzHUijIjJJt+7tpzLuj/wDHamvPmk8z726oJPuivPkuWR0I/SeGX5fmXb/eqwr/AC7v+BVThb5t3+WqwrN/F81fC1Ze8e/Ik2/db+996nRuv3mZmqOSX7u2mq//AI9WX2Rlzd/tN/u1Gzq21mqPc3mfKzU1vvfPtqY+77xtEsbvvNRI6r/E1Rr/ALK/7q1Du3fe+9UXOnlNCNl+VmpzPsVf4vm+Wq67tqruqb5du1qgkmVN7fLUay7ppNu5ad8yr8lRqrfM33m/2a2j8PMWN1Da9u23+7Ucn7ryWX5ttO1D/j1ZVb+HdTVbfDGw+ZWXbtqhRJpE2SM27bUbSrdMu35VVfmpvzfY9y/NJH/e/iqu0vlR7m/5afeWpfvS90JfynG+KLeO1W63fdm+XbXgPxGgZLja21tq/wAP8NfR3iDTo7rTZmlZl8xWbcv3lb+Gvm/x1e7tUjtWjZfs8KwyM3/LRv71fS5fLmkebiDzvUtzfMrfL91m/u1HeIzwx/xKq/3qvXlvsmkjfd5P8NVYWV45LdlXzF+7X0PNzSPPMe8XylZttUf+W1bFxF+7b7rbflasf5vM+ZaVwPZv2e7/AMq61C3VvvfvK+mNBvN+3+9Xxz8I9W/s7xlaqzbY7hfLavqjQb37PMqmvWpe9TNkepWd1uVfmrpNNuvu1wtjdb14ati1v2iZfmrU6ono1rdfLWpHe1x+m6it1DuVq1rdm/vVyyOukddpt/vba1dBZ3G+uHsd3mV01nLXDVidZ1EMu6rW/wB6x7eX7tXo7ivMlEnlNCNqmWWqMbVJ5tYSiHKXvNpsktQxvQzUcoRiDfNVW6ZYl+appHrL1a42x/eqofEUea/ELUmeGZU/hrgfCdvuuJJn+b5q6rxx88czf3q5/wAN7Yo13f3q9amb8p6NotvuVa2pIPlrN8PvujX+Kuiji82OicjGRzOoWv7yrWm2+3/drQvrL5qr26bZFo5/dEdFY7VratUrn7OXd93bW1b/AHa86rEmUTYib5amHSqtu3y1LXDYwkTUx+9N3UbqkkSkZdwo3UtWakXlVDcRb1q01R1Vwuc3eW/zVlzRbJK6a8i+as24g3/w/NXTGRvCXKVbN9ta0b1mxxbKuRtUyKZpRvUidqpxvVhXrKRiT0VFup2/3qQHbvrUkdQ7/epFeggWkZ9tG6o9/vVRCw6Sq8nybqkklqrI9aRiBDI+6sfVJV8tv738VaFw2yP/AGq5fVr1vm+Zdv8AFXbRiZSOT8eeJbXwzo9xqV1N5VraxtMzM392vyY+Iniqbxf4k1LWLqRpbi8maZv9lf4V/wC+a+wf24viRJYaXpvhO1uts15uuLpVb5lhX7q/99V8L30rSySf71ek/diebVlzSKcnyVTZv71Tt/tVA3yV5lQgT+OrK/urf5f4qht13SMzVJJu+WmiZELfw/M1NX/WL/s1I26nRpub5ahxL+yWodzR/L/EtSaftSRv4mVajjiZ5Pl/u1Npv+ukZfm+X5q6Y/EZcxa1CX/R41T5flVqdZ3HlaxMqbm8xVX71N2ebC1w7bWVfu03R3ZNYaZtqbVWTc1dn/Lw4+X3Trry3VW8ncvk/wAVR3zRtoMPkfN5O5ZPl/2qbuaeFmVV2+Zukai8i22/lwfLGzMzV6PNyxPPNy3T+wdYhWVY5VuLWORWX5vvLVPXLeT7Qvyssbbo/MqDT5d/kq8m2Py9u5m+7Wj4guN8lvsbcrL8rN/E1afFTMo+7UOVsYt9vdfL5u2Pbu/3az9Q/wBXHcM33vlra03d9nmhdvm/eRt/s1yc0rf2fIu7d5bbq86p7p2U4ylIJLqH7Kv7zd5bfw1Ra/8A9moYfn3Rr/ErVX+7XiVJyPVpwjE/TZZd+3b8i/eZqmVl27vm3fdqnG37xfm+Vv4am3fws3zbq+Tm4xieiWmT5fm2t/wKjf8AMu3/AHarq7btq/NUnm75FX5l+X7tc0uWQ4stK+3d935qcvzfL96q/m/L8+7/AL5qZZf9pvvVlKPumsZcsRyttb+Hd96m/dZv4v8AZqT+H5vlWq+75fl/8epcn2jpjIuR/d/9BqRf7zVXj+98zf7VTSfOqszKv+zU83NLlJtykkbKsfy/xUR7U2/7VNVmb5m/5Z/LTv7u3/gVC+LlLG3H+rkX725aht2X7PHt/hqxN93dt21RtW/dyL/tM1XH4SJfEWJHVWk3fxfMqrUOzyvMZ/4l+Wo2/ezR3G75Y6tagqy2rKrfLRA0j73vGDrEvkR2sb/MrfvP+A18s+NJWuvFV1cMu3zJNq/7tfSHjTUY4o2hZXaaOPy1ZW2/er5h1S4aXxFNvZvJj3LX0+Bjyx5jysR8RR1b/SpGbb/stWDHLGlwsj7flba1bEzq7Mq7trfdWsO4t1gmbc3yzN/FXvR/unAR3i7JGZfuyfdrJ2tFcfd+WtSRvNt5I/4t33v92s2Tcs3zfd+8tUBJpt19j1KGaL/WQyLIvzbdzV9daPfx39va3UDK0c0ayK1fHNwu2ZWb+L7y19DfBPxB/amgtYy/6yzbav8Au16OGqcvulnu2j3VdJav5tcDp90yfxNXTabf/dreXum0ZHcaX/ov3a6zT51bbXC2N1vX5vvV0Gn3X+1XOddM7i1l21sWtxtrkdPv9+3dW5b3Wz5lrnnE7oSOqt7r5a0IZ65u3uvl+VquQ3rbq4ZRNjpoZasK9Ysdwv3qtW91XLKIuU0lbZ96pN1UWulX7zVYjlV6yENkesXUt3zM1bkifLWXeLW1McTzfxJEtxaybq4fTbj7PcMrf3q9S1iw82OTbXmOuaXNZXTSJXpRj/KbxO88N36pt+au2s7pWWvE9H177L9/5a6SPxzb2EfmPcf981M48xlKJ6dcOrrWDdXXlN8tcDJ8btJZvLVp93+7Qvjyx1Fv3Vw3zf3qyjHlJ5ZHoVjqS+d8tdZZ3qtGteNw6p5rblkrqvD+t7IfLaSpnHmK5T0yG6/u1a+0b65Wx1Td/FWtHeb64ZUzKUTU8ynebWf59O8//arLlJ5S9uqaNqxZL9U+81Oh1u3f/lsu7/eo5JE+zZtbqhkeq63kcq/K1Na4qOWQcoSfO1QyQVYhXe1WNm6nzAYckWymr0rSmt6oyRbWrSMjSMhyVMr1Gu2nbaoJEm5qN/vQnan1PKZj43+WnVDu+tN3+9TylkkjqlNb5/mpvy01nVK1iA1utQyN/dokZqqzS7G+Zq0jEykU9QuFWNt27c1cH401610PS77UL1ttra27TSN/dVa6TXL3+8zf7NfEP7bnxfaBl8D6XeMvmKtxqTL/AHf4Y69OlE5asuWJ8s/FTx5dfEPxZqWvXTNuvJPMjVv+Wa/wrXn80u7d/wCzVavJf3n+zWbJuqqsjz/iIZHprKvl/NTm+T/apNm/bu/i+Va4WpcxQ/YqW7Mzbmk/h/2aLhtrbfm/hob/AI+Nq/Nt/wBmo2+dm+9UuX2QHN91tv8Aep1v8jbqbJ8sa/3qkhbZt21YFiP5PmZfvLV7w/brLJcf3du7/drPjaR4ZGLfxbfu1qaTL5Fvdfebcu3dXRTj7xhP4R0du09u21tu1dtN0fbdaoyv93y6bZu0VjJt3f3f+A03Q9v9qR7W+9HXZGMuaJze9yyR1i7rWzkj2/u5vmqG4X7q7vlj/wBqmyXTS2txu/h2r/u1Y8qGfUNrbvLaP5WX/drsnzcx58vdC1RXtWVlVo1Zl+VvmWrGtXDS6To80W1pLeT5l/urVXT4I4o5lTczK25mouImXTbjbu/1m1flrX7PKZfFImm8lppm8tma4/eLt/h3VwvywXX+rZVZmjZWruNP/ewrcKyq0O1W/wBquT8SSrcahM33fMk3f7rVx1/hR2UPiMS4iWC83fKyq27/AHqrXHyzNt+7uq5eRN5ayfe/hqnIvy/71fOVPdPXj7x+kyy7VjZvvf3dv3amjZm2qrN/wKqsbb1/3fu7qmjavmp+8d5Yj3bm/h/3akWVvM/2qrx7d3y1Ivz/ADN8zKtcY4xLW9trbW2t91f9qpvusvzK3+7VeN9zK33f96pN+9vu/wDAqzXxFr4iwu7b/wDZU3+Hc3zM1Nhfarf+hU1mV/mqftG3N9kkVvm2tVj70e1qqqyt833qsffjX/x2lzF2LEe5fl3blok+78zNtqP5vl+9To23rtar/wARUgkl+Xbt+XbVG4Zkkj/6bfLVyb/Vt/u/drP2ef8AMv8AyzX5f96q5hlqOL9ztX5V+61VbydorPa23zP4amtZfNjbburN1SX98sn975Voj8QHG+NJdzNGu3cq+ZJXz3+8/tS4kfy2mXdJtavcviFPHY6LfXk+794qqu2vDdNikvbq+hXy2aSHau5dzf8AAa+lwvwnj1Y+8YN5dTRTeY23du3LtqrqUXnx+Yv+8tWtYRordrfbtmXcyqrVTs7jzbdY3j+bbuWvcpyvEw5TPjutrfKv3vlaq9xbtu8tvl2tuqTasVw0bM22T/x2nXG5F3N95f3bN/erpEZs372uu+FfitvDPiq1kZttvN+7mrkW+7tqNW2/NRGXLLmA+0oZ9m1kbcrfNXQabdb14ryf4R+Kv+El8JxrK3+mWv7mT/d/hau4s7xrW4X+7XpuUakeYcT0jT7r5a6DT7/a3zVxOl3m6PdW9ay7a5pHZGR3FrdbNu2tqzv/AOFq4/T7reu1q1I5dtZnTGR2Fve7K1Le631xdnefwtWtb3u37tc8juhI7KOf5V/u1et565e1v961qW96rr81cjNDWvLCPV7OS3nZljZfm2ttrWsVWK3VV/hXb81YsN0r/d+atC3uq55RJZpM/wAtU5k/ipyzq/3Wpsj0RiQZdxa791YuoaDHdfejrrPKqH7Or11RnylxkeV6p4B82RpIPl/2a5u+8B3nl7Xr3aSzXb92s+TSfNk/+xrTnia8588yfD66WTcu7b/u1Gvhe6t/4Wr6Ik0GP+7VX/hEoWanzRJ5zwe3bUNIk3Krqv8Adb5q6rQ/Ee/bv3K1eoTeCIbhfmjWsHUPhkvmbol2/wC7SvT/AJhc8ZDtP8QerV0Vnr27/armbfwHcRL8rV0mk+DZE27mas5SiEuU1o9ZZl+7Udxq03ltsX5q2rXwvGka7vmq4uiQp/CtcvtKaMeeJ5P4guNUul+VpFX/AGa5GHS9WS88xfN+X7vzV9Df2DC38K/980R6Dbo27av/AHzVe2idEcRGJx/hVNUe3VZ9zf7TV2ENm3ys9Xo7VYl2qtSbfrXNOrzfCckp8w2NKm20lFYMwIpEqrcRbqvNVeT5qtFxM/yttN+b3qSbpUbdK2NPiHK9DS1Duo3b6CuUmWXdS1Xp/wBoWgnlHNLsqOR/l+9VeSWqs0u6tYxJJmut3y/w1n6hf7P/ANqoby/WJflrldS1nbu2s3mSV2U4GUpRic38XviJZ/DzwXqWtX8yp5K/u42bb5kn8K1+WPjrxVeeL/Emoaxe/vbq8bdJ833f7q171+2N8S28R+Io/DKSNLb2LedN83ytJ/DXy/cS75GVt1db9082rLmkV7idUb5V+as2SVm+9t/3amuH3Sfdqq1ck58xA1m+781TQvuk3bfljqLctWdnlaev/TRvmrKAXIYfvSNR95vlqTbst1X5f73y1Gv8P+9tofugSXDbGX/eoh/h/hXdTWf+Kprf5o4/4fm+atftEF63t/3Pyr96StLT5YVtbxZW/i2qq1m2fzr8397/AL5rSs0hijvFb5v9quyMTnmUWn+z28ka/MrN97+7TfD8qprVnu2tGzbWqa4g/dybNyr/AA1Q02Xyr6H7q+XIrUOUuaIormjJHU3m5fOj8tlbd/47VjR0ke6tZkb5W+b5l+9/DW5rFhJYSSW86rFJJ8zfxVi6a3kKy7f3cO1V+Xb/ABV3Pm5vePNl70fdL9vF5U10qL80atJIy/3V+9TbOVtXhuFZV2t/7LVa8ia3W83Ltk27qb4d/wBTJ97bt8z5a2jzfaMOWPLzFHR2kljvrVWZvM+Zf+A1m+JFWXy/4ZPLVt396ty3t/7LvJtvzMsm3d/dWqOvRebo8n7uNWhkb5v4ttc1SPuyN4y97mOTmfzbdv4fm+7VFvu1fs33LJC3zNt+Vv7tUW+XcrL8y185V+E9mJ+jcM+3atWIXbcy/wAVZ8L/AC/3v96rHmt91fvNXy0oneXI/wDaapI2Zt21qq713fd/3fmqZW+Vf9pq5X/dNIliPa9WFl/i+WqcbfL861N5uxVXd8rfw1JoXJJfvY2/N81NkZXX+63/AKFTfvL/ABUb/wDZaoLiSbtnzH+KpI3+98zJ8tVd/wB3b8392pI5du3d/wCO/wANBqWlfbt2/wANSb9q/NVWN121Jvbavy/e+Whlf3iRm/8AHqp6e6/Z9ytu/eNVjZ/ndVexf9221f4mVqf2eUZH/wAes0n3tsi/LtqjqH724WPc21Vq9q277K0ibvMjbctZv2jzbppNrLbtas3zf3t1b0SJe6eW/EzUZp9DvLd2/wCXjyVjVvvKqr83/oVeW6XYKniS38pk/eXiwqsTfxMvy16F4w23tvNuaJZIYZrpmZtrNH8q7f8AvqvK/DbNFfTXEVx9mktZPtELN/FItfS0o8tM82pL3jB8UN5WuX0at++t7qSNtrf3WrNhuG87j7ytu21Hrl5JLql1dO25ppGkZv7zN/FVdZfuyf8ALRfvKv8Adr16Xwxicsi9qC7vmVvvfNVONllZY3b7y7a0VfzbPd/Cv/jtUJII1bcv/fVby5uYRVmi/u1T8371aX3I2rNmT5tyrQB2Xwn8Zf8ACKeJF81mWzuP3c1fUC7ZVWRG3Lt3LXxP91t1fSHwT8c/29of9m3Um+8s12/7y/3q6aU/slnsWh3Wz5a6yzvP4WrhdPl8qaumt5dy7lrWpE1iddYz7ZFroIZd61xuny71WuitZdu2uaR2RNq3l/efNW5b/Mq1h2cW6tq3VolrCZ1wkaEc/lVNHqOyRfmrLupfKj3Vnx3/AM1ZfEVzHfW95uVtrfw1ehv1/hauHt9UVV+9VqHWV+X5laqjEfPE7q3vVf7rVejuP71cba6pv+7W1a3u5an2Yzolbf8AdoX5qzYJ/mrQhlVqwkTIsR/3amWJf7tRrKtOWWsuYomaKNl+aiOBVpu6pI5f3irtqeYCRYFqT7OtOV9tSb91Ye8YlXyFqxbquKbJToelV9ksu06mL0paxMh1NopN31qCB9I1N3fWms1WA7d9ab5tMpN1BcRzS1Gz0M9Qs9Ug5Rs3Wqsj1NI1U5GrSJpEhmdkaoNzU+SX5qh3fWtYmhIsrf3qPN/vVXknWKqbXjPWvKBekuPlas+8utv3mqvcX+3dWLqF/wDKzSV004HNKQ3VNS/2tteO/GL4m2fw88J32rXUjeZt8u3iX/lpJ/CtdprGqbIZJJZFWONdzbv4Vr8+/wBo74vyfEbxZ9ltZt2h6e3l2+3/AJaN/FJXdyxiefUqHlevavNrOoXl9dSNLcXEnmSSN/E1c7cS/e3VavJfmbb/AA1nyS1hORykMv3qhanb/mqNvn+6tcUviAWNl8xd/wAy/wAVW7j/AFK7tvzfN8v8NVYV3SLtqa4X95trSPwgN2/u/wDap8at5i/726lZtv3aktU81oV/vfxUnH3gIZG/drt/vfdarFv5aRrv/wAtVeb5F+ZqtL+6sV3fd3fL/tVcfiAuxxbLXc3y/wB6pJnkt9Pkbav7xfmqdfLbTfvLuZqjukVbWP5m+b7ytXdGUTH/ABFzUPJi0v5t3mKq7awdPXddK27+KumvEjl0e83L5syrG0bf3V3fNXO6bEyX0jJ8qqy/w1Uo+9GUTCMuXmPTr7/iZaTotx5jfaGhZpGZv7rbfmrm/N/0dlf5W+Vmaui0eD7P4Z1STzGWSRfLWLd/DuVvu/8AfVczI/mrJu+Xb8u1mrulyy5Tz4c3NKJqXzTSySK23a0f3lrN02/m02Ro02+Y1vtVv7u1quLeM1n5jybZPl2/7tZtnL58lxub+FtrNT+0H2TS1LbdahNIu75tzM27+KoZkjutHuF+7ttfMkZv97bTY9yXkkZ3L8qt/wCO1Ts5WvNPuI1+ZdrQsv8AeVvmrOUuV/4g/lORh/1i72+bdtquv73dGzLu/hb/AGqmkVreTa33lb5qjvNv2htq7Vr5upzfCe3A/QaOX+9VyP8Avbqz1f7tWI/u/N9773zV8rPl+yd5ejf7q05WX7v3qprL8vzbv++qm2f+hfNXNy8pUfh940FdU/i+b71TKzfL/vVnq3ysq1aX+995qiRpGJa3LuZf/Hqkjdlk/ur/ABVX/wBn5Vb722pGdvlWsmaxHf7rbWqb+HazVVV/93/aqxHt2/L96oNUSL8u2pKqqzf3W2/7NSfc/vVbF7xMX/iWqtm+1ZNrbv4qk3b49u3bVeP5Wj/hX/aoRoTXH+pk/wB3/vqufuJWRo4VX93cQyKzbv8AVsq1uXj7Y9v+1XJ+N7fz9Dvo9zLJH80e1tu7c1bUo80uUxnI8p8aS/Z21Jlj8/8A0P7Pt2/N/tNXnMlu1r4Xaby2XzLjb9p3bl+Vfu13Hi66kg8KtePGzSTSMu7/AIDtrg7O3k1TwvcK0zRW9uzXDKvzKrfdr6mn8B5spcxw/iBWi1JofOVty7m2/wANVLO4bczbvmX7y0/WpftWpfaF/wCWny/L/DVG3fyrzd/C1elT90w+I2obrypPvfuZKtXW5JPl+7t+Ws3zY4pGj/h+8taFuyyx+S6/d+aP/arsjIIka/6VD8sn7xfu/wC0tZ9wm2Ntv3auRxN5zfLtb+Go5Imljb5fmb7tHKIyWWtrwf4muPC+tW99A23y2/eL/eWs37O33V//AGaqsjRMysvzU4ln2ZoOtw6tY291bybo5lVlZWrsNJulb5Wb5q+V/g34+/su8XR72TbbzN+5Zv4Wr6G03VNu3+9XXzcxcZHoljLtk/2a6yz+bb81cHpt+s6rXbaK+6NawlE3pyOq01fu1tR2/wAtZumrv27a6SG3rlZ6ETB1BN8LLXPzfK1dtqVhujrlbyyqCZSMe61Lyv4qr2+vbG+Zqp61byRbq5G61KaCT7tWiD1zSfEG75d1dZY6t/ErK1fO9n4w8pvnWRa67R/H9v8ALumX/vqrCMj3qzv91bEN1/davJdL8b2sv/LT/wAerptP8UW9wv8ArF/76rCUToPQI7jd96pI5dtcnb+I4U+9Iv8A31VhvFFn/DJWUoG0Y83wnWLL8tXLdt1cH/wmVqvRmatTS/Gli3ytNtrCUTX2UjqpJfmp0bttqvb39ve/MjLVrctZGHL/ADDd1SRv81RslOj2pQIvRvvp1UVutrVYWfdWfKZyiTb/AHqNX+ajdS1JIrPTWems2yoWlosSWN1Rs1V/NqOSWqjEosSS1D5tV5Liq7XX96q5QLEktZ9xcfe+ai4uv7tZ8krNWsYmkSZrjZVeS62VHI9Qt0reMShsk+771V5LjbTpPkrPvJdi1vGJjKRHeXqrWDeXDXDNub5asXEvmyV4/wDtCfGa3+E/hORoGVtauv3drB/d/wBpv92uyEThnI8r/ay+Ny6RDN4P0ibbfSL/AKZPE3+pX+7/AL1fFt5Pv2/w1pa9q91q2oXV9eTST3VwzSSSyNuaRq52ZvNaiUjhkNkfd/tL/wChVVk/2amm+98qs9V2f5m/u150pc0ikN303+CimVhIot2KUkkv7xdv/fVWY9tvYqu1muJPmX/ZWqP+781dXwxjEyJo/mk/2qvWf/H0qp96ONqox7l3NWhbxNFcL95ttuzfL/tVpGPvDkUrj7i/dq/eRMlna/Nu3LuqjeJ+7Vf4f4a3L6CP7Qq7W2xwruVq1jEylL4Rtuvmwwqv91mapNQWPzI1/hbbU1nasu3Yu2TyWaoZmaK4WPb5rMyqvy/xVv8AD7ph9otWdvNdaPrG1mVYflVtu7/gNZ+l3Ei+c3+0u3/gNWdHuJIrXWl3P5cjKrf+PVnaXF5sisrMrbvmX+9Wvw8sg5fiO88Ou15Z6xHL+9mkVmj3fLWDJKv27bL/ABbl/wDHflatTwr9ouLfUmTb5cat/sstc7NtfzJm8z/arecvdickY8spFxbhZYY1WT95/q2/76p9vF/xNoYVXduXb/vVmebuhtdi7V/vN/FV6NY31COT5lWONm3f7VZRlzSCUeUtea39uKzSfxKrK1U9Bf7PqWqR7vljXdUbP/pC3D/N++Wm6fa79Uuo2+9JG33aPtEcvumPrlvGskM0DNtkXcyt/e3Vn3XzbWar0kXm2rK27zI2+aqdx/qfmVv9mvIrx96Uj0aXw8p98Ry/d+X5f/QasR/7Tb/lqnC21fvVNuaKP5v96vjvhPT+yXFfa21tq/3qkVlqrH/tVNGzfxVlIotQ/db+63y1Y837q/7P3VrPjff8z7v7u6pN/wDst8v3azkaR900Gl2/dZvu/eqSN2f/ANmqqvy/xbvlqT7Ru2r/AA/3qyj7xvEtb/7rfN/eqaNvl/2v71UWfctWI33R/L/dqeX3TWMi19z/AHf7v96iPcrbvm/2d1Rr8q/eb7tOjXcu7duqJFjpGbyWVv8AeqFv+Pf/AHV3bakk/wBW23+Go9+7+KgUgkb93Ht/vbq5nxt/x5ybmZmbcu3+9/drcj/dTLCv95mWuX8WOt5qkcPnbWVdzKv+03y13UvjjI56nwnkPxCuvN8H2e9v3kcccbbflVm/i/4FXn9uuzwrqHzLukZdyq235VrtPHlwt1Z3m5W8mOTy41Vf4v4q89vFZdL8v+Lb/wB819RT+GMjzPtHF3Dr9o+dvlqrt2My/N8vzLTrx2eRvlpI32+W27d/7LXoRXNIiJP5u6NW/h+9WhHKy+X83+1WfGmxWj27qsaa7PuhZvl/hrpiZmpI0l1H9qi+Vl+VlWo9zSxsv/fO2m6fdLZ3XlvuaNvlZadMn2ORv+ef3lagsqzbnk/dL/vLVG6Vv9Yu5lX7zf3a0vuf7W6q8i+RJtb7sy7WWgDP+4ysvy/3Wr6K+FPjr/hJtJWGeRf7Qt12yL/eX+9Xznt8qRo/7v3d1amg63deH9UhvrNts0bfMv8AeX+7VwkB9laPqzRbfmr0bw/rO9V+avAfCfi238R6XHfWrfe/1i/xRtXoWg623y7W+Za25uaJtTkfQ2g3nmxrurtNLl3r81eL+E/EKttVmr07R9R3fxVySiehGR1F1Erx1yuoQbWromlZlrJ1CLetYmpyd9YLL96uX1LwysrN8tdtN8jVH5StTiB5LceHFWRty7Kw9W8OSRRtJB81ezahpK3Ef3fmrl7iza3Zo3X5a7IEHkcN7eWEnyzOv/Aq3tL8V3yNt+0N/wB9Ve1zQ41b5vutWLJobRSfuvm21v7KMjWPMdtpevXku3fcO3+1urqrO9uHb5pG3f71eR2895YNtaNv9mus0fxpCsP71WX/AHqwlSPUouUj0y3dm+Zmarlr5fnK27/gX92uV0vxRDPGsn3fmrSh1SOWSRW+61Yezid8eY7qz1S+spo/s8i/7W7+Kuks/FWoPGvm7N38W2vM9PZlkZt3y/3a6qxvPtEa7fmqPZ/zCnyy+I6iTxRqC9FVf9qs+48R3zMzNItU479tvlv8tSfLL97bto9nEx5Y83wjv+ElvP726rlv40uovvbaot5Lf3aryLG6/LtrP2cZFSjH+U6S38eSbvn21tW/jexnX5plVv8AarzG4ij/AL1YN9+6+622p9hzHNOnTPdo/EdnL92ZKc2rwt92Ra+bZtRuopP3EjbqvaTrmtSyLH5kjf8AAar6occqUT6CbUo9v+sWqsmswp/y0WvM4YtYePd+8qrJZ6p5nzeZ/wB9UewjE5OU9Im1xf71U/7X+0N8rVxMMV1/Hu/4FW1pqybvmqeWIcp0kcvmrS1Fapsq1s9qyl8RpErt9ymVOyVVuH+WriE5FO4l2bt1Yt1L5rf7NXLy42V5P8aPjNpPwo8PyXV7Ist5Iu21sVb5pGrrpxOSU+UPjB8XNJ+Evh2S+vZFlvJFZbe0/imavzp+IXj7VviN4kuNa1mbzbiRv3a/wwx/3Vp/xC8fat4/8QTaxq8zS3Df6uPd8sK/3VririXd/wChVvL3Y8p50pcxHdT7t1Z7NvZqkkaq8jNXHKRMRsj1C275vmqSSo/4vlauSRoJ/FT7W3+0XCx/99f7K1FVu3fyreRl/wBZJ8q1EY80hS+EkklbdJNubdu8uOq6o27/AGqkuE8iTy927b/6FTbf90rM/wDerf4pGY6R/maNfm21oXT+VNcL83+pVV21Rsf3t58/y/N81XrxFe6vF+b+Hay1vT5uXmFL4iGa381rWFfvSeWu6t/UJfNmm8pvm3fNurEh2tqFqv8AtL/wGta4aNplVfmXbuZa6jGp9k0LPzItQj/h/d7WqhJOv275vlkjmZlZa11Vrq+Xb93bt3Vz6yqmpTKy/wCrZq0/xGMS1oe2XRdUV/mZpqzdN2+Yv7xvvVLZysmnzKrMzSSfw1BD91v71P8AliEV8R2Hh+VoobpkkWKOTcrLXL277lk2yNt8zb/vV0GnxLLpbbv9Zt/hrBaVYmulT5l875a0qfymUSG6+aTy1ZlVdzfLWh58irD/ALW1aoxt5twrf7P92nLP5V1GrfMu7bWX2S5RG3DMlw0e35Vb7tWrGXbqW5GZWbcrN/wGobyX7LfTbVba23duqbT2jlvljkX/AFnzLRzEv4SnJb7mvNjbdsayMu371ZLKzw/7O5lWt6T/AEe6kV1X94tZd5ZtB8yyfeb+KuGv70Takfciy7PvLUi3C/71VY3/AHn3m/3am3fN8tfGT5ZHr+8WlfZ8tSbv7vyr/FVWN9y/d2/xVNu3R/3awfujJvvbv4f7tWt27bu+7/eqisvm+Z/s/wB2po283azbtq/LUyj7xZejfev+1Un3vu/L8tVY231NHKqN/d/9mqOXl+E0iXF/e/db+HbRG/7zb/49Uay7V+Wjzdqt95qwRpEvL/vfMtSb28tmVf8AdqrHOvltUitu+b/2any+8WpfZJPN3x7dv8P3abC/7mNm+b+9Td6p8zVHb3G21Xd/e/75qgjL7JHqEq2e2Zf4d1cnqn72Tzm2+cy7tu6ui1Rt1uqqy/3a4/XGkij1ZkZVZbdlj/8AHf8A7Ku6hEwqyPJ/H1wqWq2LKu64k3Myt91q8z8RSrEzQ7v3n8O2uo8ea5ZvHb/Z90uoRyNHNPu+Vo9vy/8Aj1ef30rTxtJu3N/tV9VQpS5TzPtGNJ/d/h/3qYv71dv935qJtvmbfu/8CpJG2zf+y10y90ons5d8nlt/31To5fKuPMVtq1Xb91cRybv9qrlxBujZk/hbdtrppfCYliTdPH5jfe+63+9/eqaGX7Vb+W3+sX71Vo5dkasv8XytTI2aKbzN25f4qv4TSJaVllkZWb/ZokTzYf73ltU1x5fkrMi7W/i/2lqv8q/MvzK392gzM+4T/loq/N/EtOX5qsXkSpJuZvlb+KqrJsk+X5m/2aykbHSeB/Fc3hLVvOVma1k+WaP/ANmr6G0fXI5Y4bi3mWWOT5lZa+Wlb+Ja7XwH41bQbr7LdSbrGRv+/bVrCX2QR9aeF/ECuytu2t/FXsHhnXPNVdzfMtfLej6tsZZEZWVvm+Vq9S8J+Jvmj/eUSN4SPpTT9R81VX7391qsSJ5q/NXF+H9XW4jXa1dlayrLGtcsondGRzerRfZ5Gqja3XzbTXWaxp32i3Zl+8tee3kslncbW/vVSA6SsnVrDzY22/eq9p94txDTrja33q6IkHnerWvy7WX5a5fzW026/e7mWvSNQtVuFZa43WNNbaytXTGR0U3zGtpL2upeXu2t8396tiPw5Y3EczPaxtu+Vdv8NeY2ctxol15ifMv8Vd9oviOGdodjbfl+Zf7tU5nt0P5S9a/DaG6b/Q5mWZvu/N8tEngHxBZXitBtnbd91W+9XSaff7VVlk211Gl6uyNu3f7VTI9WNKXxRPNfK16z3ebbv8rfNtWrml+KLr5fNjeJv92vcLHWbe4t4/tEME+1v7tW1sNCvLeRvsUcf8TNGv8AFXHKpy/FE55y5fdnTPFl8bzRSRrt+b+L5auQ+I5LpdsEcvmN/s16zaaH4eitPnt42P8AedfmrUsU0qzXbDCqL/tLUurH7MTF1Y/ZieHLf+ILhV8rSZ/m/iX7rU5tO8WSruXT32/7Tba92urq1SP5FWse4v7Xa2z/AFlEav8AdJ5qlT7J5za+EPEt4qloYIIt21pmk3VsHwNDpnzX9wLuZl/h+6tb1xrM1urK0ny/eX/ZrButWa9bbE3ms33mX5ttac9T7QOlL4pFWTS7fzNsUaf9811Wh6Nb2sat5a+ZWXpdgzSL/E1dha2flL81Y1av8pw1+X4SS3s1dPu06Swjb7y1ejpzMu2vP9ocBzt1pMf92qK2vkNXQXD1l3D/ADVpGQDVbZUnn1nyXX92oZr3bH8zVdhSkaE16q1i6hq8cS/erL1LXFTdtavnX48ftN6f8Po20/S2TVdeb/lhu3R2/wD10/8Aia6adM46tXlO0+N3xz034X6C1xPIst9J8traL96Rq/Pfxx431bx54guNa1m6a5vJvuru3LCv91ar+MPGmseMtWm1TW7z7ZeSN8rfwxr/AHV/2a5mSfdItb83KebKfMSXkv8Ae+as2R1/vVYupWdm/vVRZtirWEuYmJGzUxqST7ppu75fvVyy92QxrfP96o9/zU9qiauZmotW4/3Tbm/h+Vado8C3WoL5v+pjVpGqGaXc391VreEeX3iX/KDfN/vNUsm1bdVVf4d33qij+W3aT+L7tS3G1IY1X+Fa1iT9ol09P3ke7a25q0o2h+0XiuzKsitGu3+9WdY/w/xfNtqWaVYpl3L8yyfxVrH3YEy+Ik0+XytUhk/uttrUmT/iaK0Uaqske7/dqnpe6XWJGih835Wby/71FndTXVxCu77rbVWumPw8xhKPvcx0Fr+4j3feXc1YEP8ApE1xuXyvlbd/tVuRy7bdv4Gkk+ZawLGVfJmZv7zLWkpEQiFnF5Vi0jNtZf4arsvlXCs21l3fw0f6qzk/75+9UatvZV+9tWsXKRrGPKdZod75VnIzN8vmKu371c7efLeX2xv+WzVe0VtlnC33lZvmqrqC+VeXW35v3nzNXROXNHmMIR5ZBpNx8txCyszKu7c1Vd+683M23/ZrR0lI3+0fNVCRvmm/d7GZvvVj9nmCXxGprEUc8ysm799CrVV01N+qW8e7arfLuWrVvf7tNt2ba0kLMqrt+b5qq2/mWGsQ7WZWhbdu/wBrbWjj9omP8pDeT+ase7/lmtQ71uLf+Hdtp83zblb71Q27rtk/vL81efV3N6fwn2urbNrN/eqZfmZtv3qpwyf3m+Xdtapt27dtavjp+6emXPN/0jb/ABKtDNt2rt3f+y1DvX+9838VG7+8275d1Yf3g+IsRysjLtqx5u1f7396qscqyr8vy7qkjfYu3+9U/F7xtzF6P725VqZZd23+KqMcu37zVYj+7uZqJR94uJc81tzf+g07d93bVePa0e5mbdUy7dys33v4ay5YijIvRyrtVdtG/wD2lXc22od6su1qb5rPt2/d2/LUpfzFlr/ejao43k/efLu2/wC1Ufn/ADfe2/3ar3F5Haw/aJW2xwrukl/urRT5pS5YlS5Y+8V9cl+wW7XU7LFbwtukZm27a+dfiB8TW17WLi30v91p+5l81W2tItN+MHxSbxffTafps0kWkx/LJ83+u/3q8zhl2SR7f4f++a+1wOA9lT56h5VWr7SXLEm1RpP7v8VZlxL+8XZ93bVvUJf9Yz/8BWsuSXzdv93bXq8vKYlO4Xa396q7f6tflq1cJs3K38P8VVWrmqRNOYkt2aW327d0kbbvm/u1oW7faFjVvl3LtasuFttwv91vlatS3RZV+X5W3bf97/arWkTIjhZt3lvt+b5VpsL+Q21/lVv/AB2lvIvs8yt/E33vl/iq3Ci3lu0LsqyR/Mvy/erplLmJJrVm/wBS+3aq7lpsLeVNt27l/iqrZyqq7Xb5t3/fNaHlLKrN/e/i/u1MixrQeb+7+Xa33d1U5rVbeT5V/wB2r29pY1hdtrL93bQq/ao2ZvvUAZO3yv8Adqb76/L92hom3NH/ABL93/aqGOXypPm/vVA4nfeA/HLaXJHp96261+7HK3/LOvcPDus+RcKu7crfdr5b2q/zV3Xgfxu1qy2N7I3l/dhnb+H/AGaIyKPtjwX4j3KqtJXr2i6j5sa18l+C/Ef+rXd81e8eEfEHmwr833amUTsjI9Y+1ebG1cj4k0tZf3iferUtb1ZVp14nmx7ag2OPsd0Em2tTdvqndQeVNtqxbrurXmLKt5F/FWTcWq3HytXSSWv7usu4smik3U+YP70TkdQ0P+Fo6x/7GuLCTzIN1d9Iq3Ee1qpta+V9351rTm5TupV/5jN03xHJEsccq7dv96uq0/XN+1lasVbW3umVXVd1TR6Dtk3RSfLU8x71DF+7yncafrnytuZVrYj15U/vKv8AvVwNva3FvtVl3LWhauyL8+5Kq56Xt4yO8/tRXVY0+dWqZdSk+Xb92uNt5ZN3ys27+GrW68S3bazUGcqtOMTsLi/2/wCtmWL/AGawb7xHGsnlxKzSf7K1xdvo2uazqi+bNKturfNXo2l+F1VV3baylOMTz5YmJk29rcapJ5k7Msa/dWum0vw8zquxdq/xbVra0/S4Yv4a1o3jiX5flrknVlI8+rif5SGx06OyX7vzVe21RuL/AG/dq1bszRqxrlkedImqPdTmeoW+aoERyVl3Xybq0JnrF1C62VtAyKN1L5S1y+uastvGzNIqrTvFniiz8P6fcXl/cR21rCu5mlbatfBfx8/aYuvHNxNpfhq6kttHVtsl3F8rTf7K/wCzXdCn/Mcs58p33x2/aihsI7rR/DMyz3zfu5Llfuw18k3l7JeXElxPI0s0zbpJG+8zVVkl2qu3+Kqf2jeyqtaX+zE8+XMOvJf9mqckrfw024f/AHvlamf8s/m+997bWVzMfI37v/eqnv8A9mpPl/3ag3rUykVERv8Ax5mqPd+7pzU3+CuSXxGgyl2f3aSnL8/y1l8UuUo0bd/sejtMyqzXEnlxtu/u/erPV/lbcu7dVzVpdjWtujLtt4dvyr97+Jt1U2+SOt5y97lM4xJF/ezbf71Ovvlm2/3W202FF8yPdRePvuG/3qvmvEPtFqz/ANYu75fm+WrV9L5sfyr8vmVHZrtaOR/l3fdp146/L/daun3eUzLnhWVoNWmkTcq+Wys3+9TfD6/vpGXd95qNFtWuPOWJv4v4f92pfDMTS3Hl7vl3bt1aR93lMn9o0/P2281x5a+dGzN/47XOr/x5tN/C3zba6Ca38rS75mZtys1c2vy6Ht3fMzf981cviFAWT/jz/uq38NPj8uKRmX+7UN9cb2jX/Zp0Lr9l+9821qylL3jVfCaWjuqaf/6CtNbde2cjf3fvf71PtZVi01Wf5V3fM1Mkljtbddkfzedu+b+Ja1j70TCUfe5iHTZWW+ZV2ttXcy/dquyNKrN97c26rNnE0V5IzbVXb81QXEu1W2/71Z+9GHKX9o0rG3WVY9zLReX+/WJJl+b+L/x2o7V/9FZV+Zv71V41+z6hJHuVvm8uuiXNymEfel7xHIy7pNy/Ntqmv3pGX5WX+FavXSbZm+X5d38NU/KZfM3N8teVX/mOyHwn2cqfu9vy7f8AeqbzWT+6rVRV/lVW+8v3qkjbb9/5V3fer5iUTr5i9H/s05pf3e5m3f3qqxz/AN6nRy/d2rXN/dLiXFf5dv8AEtTbV2rtb/erPWXbuX/lo3zVMrbaOX+Uovf3Vqwrb/vVRWXZ9371SR/6vd/eapNIyNKOVvu7l+9TpHZW+b+H/aqjDLvX5V/76qaSfY3y/wAXy1CJiXo/nXzNzbqk3/eVapxy7v4du6o7q6jtYWmnkSCGP5mkZvlWpjT55e6EpcpcuLyOztZrieZIo4V3NIzfLXzf8VPi/ceKN2m6XNJBpsbfM33fO/8Asah+LXxI/wCEo1JrGyaSLSbf/a/1zV5fcXHyt/6DX2eXZdGn+8qHmVcTKUuWJLcTtL5bfJ83yrVaPzP3fzLu3bd1VWZtqq1WNyxLart+9NXuT+EwiWtY2xLt+7Wev+r+b/vmrmuPskkX/aqj8yf7X8NYM6ole4b5mb/Z+WoZNrN/Dt/iqaZPl3f3aj3bNu7dtZawmMZGm/dt+9/eqWzlb5l3fN95WquyeUzf+O0L88m7/vqsoy5RyOq1CL+3NL/tDduvF+W6X/aX+Kse1lZI45v+efytU2i3rLJJCf8AVyLtb/drWvLNfJbYq+XIu1tvyq1dnumZmyW/m7Zv+AyLVixlX7R5Lt+5b7rL/DSKvlWfmfNuX71RKnmwrs+633aCy5cWU33V+aaP7rL/ABUW7Kzed93d8rVe03ddQrGrf6RG3yt/eqrcW/lSeYsbeTJ8rK3/ACzarII7q1hlXc25ZlbcrVm3lm38X3tv3lret182PyWXcyr/AN9LWfdSyWe5lXzbdvvL/eqOWIGPa3Gz5WrQ2713L8y1Xmghuo2mt22t/FE1R2s7RfK1QWeleAfHUmnTR290zbV/1ctfT3gPxWs8cbLJu/vV8Q7tjbq9M+F/xLk0a8jtbqRvLb5VZquJtGR9/aDqi3UK7W3V0UcvmrXhfhHxbtWORJN0Lf7VetaPqi3UKsjbqiUTrjI0Ly182q9rB5W2rzXC0RqrVJqiSOLev3ajms1f7y1qWtvvVa0F07zaDU4e80n+6tZslq0TbWWvSpNBV1rLuvDjNRKXMHKcG1qrf7LU6GKaJvl+7XQXWgyRN91qq/YJFqEaRlKI2zupP4lrYt3jl6rWTGnlfwtVqGXa1WdMa9Q3Idq/djq9G27+Gsm3vNn8NaUN0rVLCVWRrWqKla0L7fu1g289a1u26spGfNI0I71qsK7P/FVOOLdWlb2vy1hIjmJIYtzc1fqJV20+sGZykJ5VVbqfylqxI9Z989VGJJTuL1mj/u1x/i7xVY+GtLutQ1G4S2tbePc0kjVqa9rMOl2sk0sixRxrukkZtqqtfnX+058fZviRrEmj6XM0Xh+1k+b/AKeGX/2Wu6FP7Ry1Z8vwmH+0B8fdQ+L+uNa28zW3hu3k2wwL96b/AGmrx+42oy/3drNVWSX5qryXHytuWteY4pcw64n37dtU933aJH3feqGT73+1RKZEh0jt8zNUKv8AL8zL/dp0z/L95f8AvqoVb5fl+b5q5pS94zJFZf4qhZ/m/wB2nL/u1HI/zUSkaRGs2+mt92nbvm+7Uf8AFXKaB/dWrFuv7z7y/L81Q/6pW/vVJ/qrdfm3NJ/DRHl5uYBszNLM2WoZN0ny0n/LSkVvmaj+8BYtVV7hd/3aPK8+42q21Wam27fvPu/dX5almX7P8sqsszfMy/3a3jL3TORPbv5t9t/2dq07UIvIkj2t92Oo9HZV1CNmX7tO1CXfcM22t4yj7Mn7RqaG8cVvIzL97zFX5v8AZpug+Za27TfxKu6jS7r7LHayMu6NlkX/AMdqS12xaS3+7trpj9kwk/sly8uP+JbNsbb5i7m/2q5/b/xJY1b+Ftzba0tWlXy41jX/AJZ7WrNWL5Vj2/M3+1U/FIqI28+aRW/i21HH/qf7vy/NTbpf3lEf+pVl+8zVyTlyyNfsm1JEraf5Y3bpI/lbd91q0vGTQ3WsSSRKsCyW8bLF/tLGu7/2aqluivp6yM23y/vK3yrUGqP5t1psjLt8yPbXbze6c32hlv8AejZtrfN8tRaou9VZtq7v7tSWrNFcKrLubd8q03WP+Pdf7zfeWn9n3hfbJLWBfsvmeZ/s1Xk/4+PlZfmqG3X/AEOT7/mK3y064lVriPav8NTKr7vvBy+9zE10nlM21dy/e+ZqqzI3zbm/iq5Jcfu5lZdzMq1l3l1I83zLt+WuWvy8vMaw5j7Chfzdv+zUjfP8vzf3ttV1+f8Ai/8Asqk+7u+6tfJykd3KWI5V3f7NSK+/5d3y/dqHftZl3fL96iPd91futWXxBIsbvmZWZf8A4mpN/wDwJv71V1b7396jzfmX7y7qcY8sS4mgrbJP92pvNb+PbtqnC+1d277v3ak371+X71YSiVcuRy/L/s/71Tfu03fN81U1+X/drmfGHxB0/wANWfyzLc3X8METfMv+9W9PD1K0uWIpVPZ/EdVdalb2FrJcXEixQx/ebdXg/wASPiq3iuOTTbORotNVvmb7rSVzPjDx5qni1l+1XCrbx/dii+Va5mT5P4vmr7LL8qjSjzSPIq4mVT3YiXE6svy/LVCSVdvytViTa8nzN8237tV2f5dv/oNfQOnKJhGJDN/Du3L8tWrf97fWrfeVapzP83y/7tXtLia6vreNV2r/AOhVxS946ixrDr5jbv4m/vfdrLkfa33qvao3zR7fm2/NWbJ/e3bq45m8R0jb9391l+aodu6P5dzL/wCg1Y+WVWVfu/7VQt935d1Z/wApUZCRvHLDtf7y/db/ANlqsr7ZNrfK1Sr8kn/oVOk+bd/eX7v+1UCHx7kb5a3rHUfse1pVWe1/iiZtu3/aWsFfl+Zf92tC3ffp7K33o22t/e21v7vLzAdA1gyW7Sfet5G8tpF/hb+GsONWtZvL3btrVuaLeTW9rJHFJtkjXy5lb/ltHUesRLcLb3kC/Lt2yL/d/wBqtW/dIK8Nw0V41wq+Uv8AF81bUjQyqrfwyLtb/wCKWsWxulVvnjZmjX5t3zbo/wC9Wtp7RxKsKM3k/ejZv4aIgQ2sU1rfLGrLtX5o2b+KrGoWX2q3+X5fMb5dv8LVNcW7PtZV2yL80bUTMvl7m3Lub/vlqqPw8oHG3EElhcNC6t8rVDJ+6/2lauw1zTvt8e77s23ctcn95dr/AHlrOUSohDL/AA1NG2yqbLsarEb0RKie3fB/4keUy6Teyf8AXFmb73+zX0t4R8UeQyru+Vq+BYZWik3IzKy/MrL/AA17N8Nfi+ySQ2OqSbW+7HP/AHqs3jI+3LPVluFX5q1rO63t8zV4z4d8W+bHHtkVv9qvSNH1ZbqNW3fNUHTGR6Np7b66K1g3VxOj3+/bXaaXOsqrWFQ6omlHZ71psmm761LdFZV206SDbXNzGpz82hqy/drLuPDmz7q12G361HItVGoBwcmh7P8AlnVWTS4/4o9td5IlVZrKOf8AhquYfKcWthHVy3sK2JNB+bdG1XLfRtn3qqUijPt7LataVvb1ajsGT+GrlvYbvvLWEpAFrFWhGtSW9qqVN5W2ubmM5EbJ8tV23VcfvVW4fZRczKdxKyL96sXWNSW1hZmbav3maptY1mOyhkZ2VVWvk/4/fHOS4huNJ0iZlj+7Ncq3/jq12U4faMpzOJ/ao+P663a3Hh3RLhls9224uVb/AF3+yv8As18f3kvyt81dF4mv5L+8bdXL6o3lQ7fus1b83N7pwzl7xltL81NZmRfmqGb/AHqar7/m/u/LurKPxGQ6R/7zfNuqHfT/AOL726oN1R9oGSSbdu3b96o4327qczb6bH/F/wDE1MviID+Ko5P9ZTl+/TW+9WcixPuNTaX79K1ZMoT/AHaJH3TUlJ/FUALH95aVf9W3+1Qv3hR821f++qoCxat5X75flZfmX/ZqON/N8yR2ZpG+Zmb+KiFtsbfLRH/q9tdHuy5YklrTUaXUIVT7zfdqO4bzbjb/ALW2rGls0WpQyK3zKvy/7NQ7G8xd25vm3fNV8vuk/aLEL/6PHGu7/WKu1f8AeroLeLdb3Vuy7WjXcu7+KsXT9u61kVmWSGRZP+BLWhJdbJryZ/8AWeXujrthy8pzMq6gy7YWTd8275f7tVY5YYr6FpVZodrfKvy/w1JMjeXb/Nu/d/NVe6bzbiPb/Cv92srmpVk6/N97bUka7vLX+7Tbh91Fv81xHXNzfvDT7JqSTt9hvI2bbtVflqG+nklWxZm/1cfy/wCytS3iKnmbfuySbWbbVa6l3yKq/Mq/daupy94xND5nuoZv4fvMtUdQuFuPMZN3l7vu1YhlVvL3N95v/QapyNs2ruVtzbmrSXwkR+Ikt22W8iru+b5qL63ZPLZV3Nt201dq/wC1+7ZW3f7VSTMy26/Nu+7U8vNEJS94a3+sbdu3Mu371Z98++4bb/6FWl91Zt67mZflas1t0s21Pm2r/CtcNT4TSPxH2BC++Nc7qkkfcyqv/fNV43VlXbSbv/Qv++a+dkb3Lcb/ALzatTK7bm/ztqnv+ZWVV/3qd5uyTb/D/E1Zcoe05S5HLvanfNuVm+am28Xm/cX/AGm3fw1VvPEej6MzfatQigaP7y+ZuZa1jTlL4SZVTSVWdflovrqHSLX7VeyLBb7fvSNXB+IvjNp9lG0OjWb3kzLt+1zttWP/AIDXkeueKtS8QTeZf3ks7f3fuqv/AAGvWwuU1a0uap7pzSxP8p6J4q+Mn2qGa10aFlVl2/aZF+avL7iWSVpJJfm3btzN/FVeN9zN/wChUsjN5bM3zfw7a+vw2Ep4ePLGJwyqSqS94Z8vkru+Vf4aqybl+X7v8VDOzL/0z/u/xVHJ/s/+PV3cvvBGI2SXft2r8y/xVFI7eZ/dp8m5Kjk3JH/FuWiSkbIib+L71aOjv5W2Rd37vc1ZjVf0Xc27b/Cu7bXnz5TeXwjdSl3zL8u35apx/wCp3f3ak1B99xMy/L81V4fn8z/aX5a45/FyxNY/CTKuxfmpu3bDJu3bfvU5vk+bdU0MXmxyKzN92pkMoyfe2/eprfOu2pG/h/3fmqH7rNtrjlLlkbFi1/fybUX5vutU1u22T5v91lqpbt5V4slTyfO0jL/e+atYfCQa1vOySLJt+Zfvf7S1sW7bGaFtvl3C/u/7q1i2cv2iPb8vmL8y/wC1/s1a0+6VLhW+9GrfKv8Adrp5uaJnIJN1rN5n/LSOr1reL80m3+Hdt/vVY8QaT9jkhkiaOe3uo/OVlbdt/wDsv9mqNrEy2sjLtaa3bd/wGiPuyGdRbus8K7WZm27lX7u6obiBbpdz/wDHvI21m/u1Us7r7P5MjMu2T/V//E1o7NkbTKreTI25V3btrf3a3i4gV47eZ2m0udvNvLX5VnX/AJaL/DXK6pZSRN5m1t33WWu21qyW6sbfUrX5JLX5d38Ukf8Atf7tZ95tv41mRfmZdrUSiRGRxfled937y1D/AKqtK+tWsLjd/C1Q3FvujW4Rf3bVzS92RYRtvWpvm/75qjG3lferQhf5fvfLR9os9A+HvxXuvDk0dves09nu+9/EtfT3gvxpDqNvHNbzLLGy/eVq+IWTZ92um8G+OdQ8IXitbyM1v/FA33WoNoyP0M0HxDvZfmr0rQ9UXarK1fIvw9+KFn4ht45LWbbMq/vIG+9XuXhXxbG2395USid0JH0Fpd75sa7a1PvrXn/h3Xlfbuau4s7pZ41+avPnE6+YJFqrN8laUi1TkiqYyCMjNb79OX7tTSQbvu1H5TLVcxvcdHWhHtrL2t/DV61VqJEyLyrvqaNKjjX5amXrWDMyZabI1RyS7Kz7jUli/iojHmIlItTT7K5nxB4jj023kmlkVVVfm3Vn+IvFsNhGzM3+7XhPjzxRda5IyvIyw7vu7q7KdPl96RzTqfZiZ/xU+LE2rxyWtgzRQ/dZv71fLvjzVNn7tf4q9Q8WTra280zt92vDdUVr+4aR/vM3y/7NacxzSOXkiV23N8u6uQ1q6826ZV+6tdb4guvsUbRq3+rXbXn80u+Tc1Z83Kc5HI//AAOhn81VVV+X+7TJKRW27ttR9rmKCRv96o/7u6nbqjb7lTzEjvuttp0bfeX+HbTN3zUq/fo5gFplOT+KmyfJUgMp38NM37+lLWTKGb6cv3qFpagBy0bqSPd5i0N97dWv2SRyf6unbGX7v8K1Gv3am+83y0RKLWmrvum3fdWNmqHf8rfe3bflp2nv+8kZf7rVDJL+7ro5uWBkaml7fMjj2/eqZZfPWbcv7xV2/wC9VXT2ZWVk+9/dq1H89rI3/LRW+au2PwmMviG33yLCu3a23dVGRW3TSNu/dr8taesPGkke5WdWWsqR90czfMqrtWs6nxFx96JFJu2/M27bVnS9v26Pd8yqtU5v9T8tXo5V8zciruWNVrmjGPMU/hLWofK3zfNtk+b+7VO3i3zfeZfmrUk3NY3UL/w7ZFX+Ks2P70bf5auicfeI5gm2rJHGv/LP+7RcRK8kez5m/wDQqdJEu2OT7rbqazMl0v8AsrV/ZEG/duVvu7acyLtVm+6y/NUMcuyRtq/w/d3VNDKyxw/KrLu+7UxlyiZIt03kyKqq37tt27+Ks+O6js7xm8ld21l+9/eWrUzeVeSfK21lb7tU2+S6Xf8AdrCrKX2Qpn1htZYWZmVY1/vNVG88R6Tpyr599Fub/WRwfvGWvJbzWZrpo5Lq6lZf+mkjN/47WbJqVvErKm75m3f3a8yOF973jTm5j2ZvG9jBps15AsktureWqt8rNXN3HxfvF3fYrOCBWbarMvmNXHafqX2zS76Hb5Un7uSP+61UI3a13M7bvm+Xb8q16tPL/afDE4pV+Xc6TVPFesazJJ9vvJW/2t3lq3/fNYM1/u3bFVV/i/2qq3F5N/vLVVZ/3bL5fzN/Fur3KGBp0zjlVlUHefGsn8Tf8Cpnm72Zfl/4FUHzJDt2/NUcf+sXft/3a9Plv7ocpN9oX5mVabJKrN/d/ipJk2x/w/3dtM37vvN/DWkYlcsfiHSPHKy/+PVG0UcSqzVNb2//AC0dvmb5ttVZpd8m35allx/ukMkq7ttR7qmb73/stRyfJu/u/wB2sp+9I2K8jfvPu/LWloKeatwyNt2ru+b+Ks9vZquaW/lLcMrN93btrz6kfeNZfCU9Q/4+JP8Ae3bqLf5tq/w/eouN325ty7f9miz/AHtx8vzba4PtG/2SZol8ltq/99VJp+15mjb5ty01lk+zr/Cy1Jp/+j3lvJ/ErfNW0hlFk2SbW/hZvl/vVDs2yN8v8Na2qQNa6hIrfe+8v/AqzZl/ebm/u1x1ImkfhIJPvGrSysreYu3d/dqrI/zfLSRt96sIy94o1LGfypvMT+H5tta0ix/aFkCqqzVz8csi/Mv3l+9W9bzrqNrtVf3ka7o1/wDQq7PeM5HRafardafNpLMnmbvtEMm7/vpazJG/s6+/1bKsi7arafcST3HyM0Vxb/vI9y/K22ugvLddRtVuGVlmkVpFb+Fv7yr/AMCrSPvfESVbWwZPMhf54926Nv4d1XNLv/maOWNol3bW/wDiqo6bf+Vt83/VyN5e5v4WrT1S1aKFrqJWlaH/AI+F2/8ALP8Avf7tXzaAXbeVre+8t18+H70it91qq6hZWug6tD9n2NpOoRt5a/8APu38Uf8AwGjT5WvI5LXzPmWPdC395f7ta37nUdJbTW2rG3zbmX5o5F/2q6YmEviOP1iy3W7Q7f8AVt8rf3qybF18vydu1ZP4f7tb2+Rt1vLuaS3+Vm/vLWHqi/YLyRf8tXJKMTpiU7yz8r5fvbmptu7RNuX/AFdalxA11Z7l/wBZH825az/935l/iWucZbX5l/u09Yv9qq8btVqNKALml6jdaTeR3FnM0EytuVlavdPh/wDHNWaOHUm8ib7vmfwtXg6pUirsarL5j7+8H/EtWWNvMVl/vK26vZPDfjyG6Vf3i1+Yfh/xpqmgt/o9023+61eweC/2h2smjW9j2/7S1lKmdMK5+i1nr0dxH8zVe81WXhlavlPwj8fdL1JY9t9Fu/2mr1LR/idDcR7kuFlX/erCVI6ozietfL70Kq/xVxdn48t5f4l/76rSXxlauv3l/wC+qy5JG/MdRHFH/dqbaqVyf/CYW+35ZF/76qrceMlRfvLR7KRHNE7Rp1i+81V7jVo4lrz+48cq6/K3zVl3HiO4n3bauND+YmVSJ2194j27mZlVa4/XPGjfMtv83+1WLdXE119+RqzZoq6Y04xOaVWRR1C6kupGknZmauD8QXGy4ZV+auy1J/KXc1ef6xL++mZqhmZ5f8RLppWaNfur/wCPV53qCrFYtN/F/wCg12Xiz5pI1+7umZv96uP8RN5Wl/N8v7zc1QB5f4wuF+7/AHmrj5GrqvFiM37z+HdXKzdKh/CYjWb5tu75qar7Pu/8Cprbt22m7/71ZcwDt9DN8tLUTfN91lqQHUL96j/eahvk20RJHLt+ZvuN/DUVSyO0rf3V/hWoqiQITZtalpGpKyKF3Ufeahab3agCaL71NZ/m+WnR/JuYfeqNf9qrcvdAev8ADU0f8Xy/dqL+FdtOh+7I1VH4gLFmyq0zNu+WOofvxx/71SW77LeZv9mmfwx/71b/AGTI1dLaN7hlLL93b/47Tvs6xaH527/WSMzf+g1Ts2+zySN833m/9Bq4y7fDtvt+b5mrs5vdjEz5feI77/XWse7/AJZ1WkXdb3W1l2rIq7f71T3m17q1+9935v8AeqozsrNH/C0m6sL/AMwRK0m3/gO6r0K7ZGb/AFq7v4ao/wDLRd396r0P+y23dJWUI+8ayLV87LJNt/ij21TVl+zx7tv3q0Lz/WbU2/e27v8AgNZ+xvs7bvm+bd92uqUTMltVaeNo9u7b8y1B5v3mP8TVY09vKuFZWVahmXdMzLtX5vmX+7Uy92PukR+Ijj/dR7ht/wB2pll2Ksm35W+6tQr+93Rt96rk0W2zjk+7tk+aojzBzR+0V92+43L8y0NFHLJtlZdy/MrU23/iZf4v4adNFHdbfmVW/i3LRL3g+E67xBoLaddLsk8+Nvm2t95WqOzsFg/eT7fvfLW1ql79tk+RV+X5WasORtvy+ZXuYPL+WPtKxw1cR9mA5pf3jLFtX/gNRxyyS7d7bV21HvVf733qb5v/AAFl/hb+KvVjGMTjHTNsVmVt3y/d21HHLv3Ub2lk/u/wtto2rbyK1VL+YsjZGl2qv/Aaa3yMrMvzLRJOySSbf+A1IyM6+Y21VZaPslcxG0rN/CtEayfe+X7277tOjnVPu7d3+7Ucj+a23cGrXll8RX90bcTtLIqr8q/w1G25ZF27WamSfupPm/3afInm/wAX+7U8pvy8sfdIZFbc26o2Rl3VJI391vmqPfuj+WspGsSP/wDZqW3bYvy7tu5d1Rfd6rUkf3Y933d1efVKIWZkkZvvbWb5qNL3Pcbdrfdb7tNb7jVe8P2v2q6umX/l3tZJPmrzuX3om/N7pJ8sXl7V+b5fl/3qLhfss1xG23dH/d+arFnBHcNaxys3zKq1Vba010zblZWZVWtZGcZGh4oS3fVGa1ZmjWONdzfxNt+asNlbdu/hWug1aBW0+O42qreYse7+9WPfL5Vmv3f3jfd/u1zTjzS5jWMvdMlv9lfloX+JqdcfJIymo686fuyNS1HulX5F/efw/wC1V61ZpY9y/upo/m2rWXG3lfxMrbt3y1cjuP8ASFm/vf6xa6oy90yNiOdv3cybl+XbIv8AdrqtPuluNJaOD70Lbtv97dXKwp9nvF2bWjkXcq1teG7qO3uNzr+5ZWjkX7tdbkVylhtN+1W7Km5o5NzbW/hapNHvY7fas/3oW8mT/ppG1SW8s1heXEMrebDN80bbvut/C1GrW6xXizIq+ZH8sny/L81a8v2jL4Qa3XTtU+z+YrQx/dZf7rf/ABNaFvdNbsyt8zbtqsv/AC0WqflLLbw3Cr8y/u5FZquXFvDLZ/Lu86H5o2/9CqrS5ifskfiSwk+zrqVqqs0e3cy/xLWLrFquo6W10jfND8zf7tbml3vm3Cqu1oZv4W/vVXtYltbz7K6+VbyN91l/vVUo8/vBGXL7py+l3TWSs23zVX5WX+8rVNqGmrAyyRNuVl3NUklmthqU1q/3VZl+X+7/AA1NbwebC0P3ZFauSUeU1M+NV+9/D/FUy/Ky/wB3+GoZFaJm+X7vyt/tVNbpIsMe75oZP9W1VEC4q1Yji31Havu/dtVqNdv3aOUCPyNtSRoyVIu37v8AFVqO33LSAhjeRG3KzK3+zXUeH/F+racy+RfSxf7O6sGO3WVv7rVYW1a3kX/0Klyi5j27wT8ULq9k+z3szLJ/Cyt96vVLfV7po9yXEjfLuVa+X9N3Sr5kHyzRru/3q+kvhHqNr4j8JwwtsW6Vt0cjfeb+8v8AwGqlE3jUkdRY38l1bqys27+Ja2LGWRl3fM1Yen2raNqEdvdLtjWTbu/vbq6qGzbTdQjVP9TcL+7/AN6jl5S+YbsaKT/ZrY09/N+VvvVDcRLOsfy7drfLWh9lZf3iK32iFfmX+9WciuYJINvyis28fb97/vmrWoXvlWu6Jmlb+KJayb77RLb/AGhdsW5dsbfxVkWc/ePJqVwy7vKjj+X5a4vVovIkuNq7mZfvSf8Astekf2XbwW/lyrtm/ikZv/Hq4HxNLN5cLbW8mNtrSstEfhIPG9esJPMWSXd80zRr/wAB+b5a47xdu/s/dtXy922vRfEjbLiZv3rxxsrQq38LfxN/n+7Xm/iZm+zzQsq+XI25d1Zy+Es8h8SfvY2b5fvVzcm7/ZrqPEFvsaRWrmZP9X8vzVgvhMSr3WkanSbkVf8AO2mbtjVlL4gCiilWoJI6fJ9xaVqRk+VauIDKd/tUtNb722oKEopfKb+6y0jJs+9UsBtLs+Wkpd1QA7ftWkpX+6tN+/TlEB//ACzpfuQrtX+KjZ+7Wn1ogH7ttnJQv8P+ytEif6OtEPzLI3+yq1vL4jIsWe55vLVfm+9Vr5v7Lt1+7+8qrpsvlXE33W/d7d393/arRuJ/9Fjj+6u6uqHwmciG8T/TI/m+7HVO4T93Ht+bd/E1W7qXzZNzN91flqvJ87Q/xbW+9SsESrGnm3EaqtWLVVa6j3fd3bWqOFV+2Sbt3y/xVYtV/eRq3/oNc9OBcpE8br9o2/3mZt1VIX+aaNvm+Vqk+Xzvkbdtk+Wo92zcrfLXXV+EyQR/My/w/N8vy024la1vm2fwt91v4qbC+1v4vvVa1yJYr5tu2VW2tuWsIx5qZX2iO1dVbzAtTXUqtb3Chf4t1V4dvl7v7v3l/vVYuEVFZm/irSHwkyj7xTs/m+X7v+1VjylaH73zf3apxy+VJ8v3War1v/x8NC23ay1MP5ZBM6D5pWXYv3m27abcfuvvL8393bTvPZpFb5lb+7TZn2/vG+Zmbc1fbOPunhoijVZZNzfeqKT5G27VapGt5Eb+Hay01V8qP/Zot9qJuN8qT5fK+ZZGpu6RG+Zf9mrSrHBI22obhv4d38VHL7oR94NrNJ8n3f71R3W5VXd8v8W2o/NZ1/3v/HaJE82Pc38NESyWPai/d3f71Mk/e/Nt/wCA01kb+9RI3+7/ALtEZfaK5eYjkbe3zNt+b+7Ue/ZG3zf7u6nKv7xqjk+983y1MuY2Bf4t1NkTY3y0N95sf71H93b92suUsjX73y/99U6N90i7vlX+7TvuN/483zVDbv8A6VH/AHd1cNWPKVEbt3rt/wBr5qLVvKjmk/vbV+Wj+KbH3d1RyNttdv8Aeb71efP3feNUdRo+2K+09mVl+Xcrfw1kx/vby6Vfl/eNtZv4q6KxvbO88N+G90n761huIbjy1+7+8Zo//HawbNW+2NIi/wC7/tVpy83LIyjLll7xqXiyXFiq7v8Aa2t/u/erL1DbLfWtvt/1Ma7v9qtLdGi+W27czfdrP1Bdt9cbW83y4/vKv3awlL7JrH4TBuNrXEm3+9UdOb+KmLXjVJe8dA9X/wCBVJH80fzbV/vVD91qsW8vlSbty7WXaytW9ORJqWrNLb/Iv7yH94rVoWN/tmZm+ZZPlkXbWPHcMt15cv7qaH92yt8u6ryps2yIvyq3zV3U5RkQdFeeZBbwyMy7VZdu7+Ja0JrebUY4bhJImka3aGSD+8y/daufmWRIfmZZY41+b5vvLWot0trtvreTbCrRs27+H+GugrlNLTbz7VJHJ8vl3EO37v3mq20vlWvmN/rI/uqq/wAVYWjo0TTW8u3dHM0ke3+7XRWd1DcapZyT/LCzLDMqr/wHdVxlyx5jAz5NtrqG1W2rIvnQttq19qbUv9fG3nfw/wALf7tRapayRR+S3+u02barN/doW8VpPlZVkk+VmaiMveCXLylDxFp22ZbgM22RtrLt+aq+lxfbY2X7s1uv7z5tu5a1Jrr/AEXyXZm+zyeYv+1XMyS/Y9QjmSRflbdurOpH3ioS90tagixTRs/ywyVmyStptx93/R5vm/3a6K423+lyNG27+L/daqE0Xn2Kxsy+ZHWE/dLFsZVuI2+X99/yz/2v9mr1n5m1WZWVW+Vd397+7WPb7mkXd8vzbd391q2tL1RbWSaO9Xdbzfu5F3fMrL91lrSnzfaJHahbyLa+dGvzVJoeo/vo1dflq9p86r50d1IrRyNtaVf738LVk3mltFfMs+7721tv8P8AtVb/AJijtLjQZLrSV1S3jXyZGaNVVv4v4lrP0u6VpP3q7o9v3f8AarO0nW5NNmWOeZmjbb5i/dVv9r/erd1bTVuN11btH/e+VvvLWlOPN8Rhy+8OWVtDuPtXl/uZPvbf4a9E+G/itfDmvW8bzKum3E26Rtv+pk/56f7v96uE0fUYbq1kt7j5l+aPb/db+FqTR3aK4a1dY2k+7G396rlGJtzH2pJdx+IPCcetadtvIbP/AEPUIP8AgW5W3f3a1Le3vNe0e6hSaD7VDG01nt+7/u/7y187/C34kN4Pk/svVrhotD1LdazTs3y26su3c3+7Xvnw5itX8O3Fra3n264tdy3E7Nu8uaP5dy/7y7a5pR92xvHlkSR+I5PE3gWz16yWOK+t5Fh1KBv+WbK3ltXTfNqUcNxb/uP+mn/Aa5fT7W3ex+1M3lNrEnlsqrtXzm/ib/erW8H6y0ti1nOqxNGy7W/2l+9/49UMqJa2fZf3kUe2OT5ZP9mq8lv9nt1bduVWVv8AgNbF5as/2popE8xVWZt38S/xLWHcOqRxxpJ8si7oW/8AZamRtIydYik1mOTdu+zr97b8u6ub1ywjltWV9zNt2qu7dXZXG23jbbu3Mvzf3Wrn7yz+8z/xfdrIiUuU8Z161WCOaF/u/d3N/drx/wASL/o80LNtkjbd93+GvoLxdYRyx3Ct/F/s14v4006SK1hZ9zTQ7VX/AGl/2qy/vEcx4n4gVpWb/Zrj5tyt8td94k2vuaLbtauLulbdWXvBIzqjarMn8P8Adquy7fvVjIBjULTaKgBfv1J/yxWoqlj+dW3N8q/NVwCQRp/E+5VX/wAeo+0bf9Wu2o5H3baa1Epcvwkg3/fVJRRWEpFBRTqKQCyN81Mp1NpyAl3fu6b9+j7irT1rRAPk+ePbtZW20sbMkK7V+bd81Mkf7yrTm3Jbw/N8rN8q1blzSJLFi37xvl2/L81XtQlWK4+Zd37v5az7H57ipLxmlaT5l/u11R/hmIXH723VtvzfdqRXaXbIq/8ALZaGT92q7tu1qhX7q/w/vKz+yAR7nmuG2/xVYtX2XTMvzKvy1VVf3f3l+ZvvVJZts8xmq4y5QlH3Sa6XZdbkXbUUnyyN9371PmlaXy2/h21VkX+9t+b5v92tKshRJoUZpPvbm27qsXjb7O3kaP5mX/x6q9m6+c3+0vzVab5dLVW+ba25ttFL4SZfEZ8fzq3zfNuqS4eSXzF21HHF8u7d8rf+O1NI7faG3f7tYr4S5FVn3t/49U0Muy4Vv9qqu3Yv3qc3+993+7WHNKMjTlOo+0fvvmVlbdVrzdvy/NVWR28zav3qa0TLJubc1fofNy+6eDy8xJ5v7zazbf8Aaqu3yff/AP2qkk2y9V2/N8tQzbmbb8vy1PNI0jEk+0NFu2/db+9RDF5rfN8zU1kXutDLsk+RmpjCTbt/u7m27qb5u1trNu/3adIivt27v92oZEVY/koK5eYcv7qT5tzrTZE3SM38NEe5l2s1SM3yrUlfCR/dj2/e3fdqu3+sXdu/3amk3K27c3+7Rtk3eY7fe+7SlzSK5iH7rfeobanzbtrfw/xU5l3Tfe3U2aLym2/3qw981Gx/6xf975qj2ss38TNu+WpP4f7n+1Tpv+Pxf7u7dXLVXNErmKrK3lzbvvbqbcbljh/vfeqxcbXuJFX7rM22obpll27F2qqqtefVj7pqjpPA8C3mm6tvk8po4/OX/wBB21Xs5fms2+bdu/8AQWo8Dyx/2ldW7/dmtZFX/e/hqSH97a2MKxqs0NxJukX7zbqqEpeziYS+IvXUXmySRqu1tvmbv4m3NWbrkq2rXUaK0XmKsf8AvVe8iZr6+Vf3sizRwr/31VXx9E1hrU1my/NG3zbW3fNWFT+Y1icm33KjapJPm3baZXjVPiO0VXqVf9qov/HaFdqmMuUktXUrSyfaPM81v4matzSZ1lt23t8v3WrBhl27lb7rLVzS22zeW275vlrtpy94g6jT7Lz9L3bt32dvJZv/AEGofD9xHb3V1DcL5sc0bR/99VHpd59jupI5dzRyL8237u7+9RdfLJHNuX/arqA1NHZp9Uj27VZY9rVck3QahcW7Nu8xfl+b7tYcN1JFeRybl/d/Mrf3q6DUFt/O0/UIJlnhuNrSLt2tG3/PNq3jy/CZ/CbV8n2rUI2+bdeW+7738S1y+rK3kwzQbljVvm3V0Ul/u0W33t+8s7rbG38Sq33qfcQNdW9xH8u3y5Pl2/8AAq0jKJmVN/2q3s7r92zXEfl/e+7t+WuV1JWivG3N8tbfh+9ZNP8ALePd5cnzM38NUvFkXlahG3y7Zl8zctTP4eYqI3S51guNv/LORfmouvMikaT70e5f/Hqy451t5I2+9t27q0LxfNtZI9235tyrXN/iLLUNvskuLXbuaRd0bf7VV5p5JY/Lbasi/wAX96pNLumaG3kf5/LkVdytt20albtLHJJtbzI23Lt/iWtI+98Ipe6aGj3Xn28iszNNb7dy/wB5a1JIFv7XcrbWjZVZv7y1zVmy2txDMn8S+XJ/s1t6PdfYtWaGeT/R5Pu7v4d1awM5EV4m+RlnXbcR/db+8tS6Prcy7rOeTau7bH/st/d/3abr1rIsny/N5fzeZ/erBkbZ975fOXbuo+0H2TsNUiaJVuk/dR/6uT/eoW6kdY2im2TL8qt/erJ0XXpEj+z3UaS3EPzMsvzLcL/tVZ+WKPdEreS0ny7v4f8AZolI0idvb6i11Y7Zf3qyR/vN397+7Xo3wH+I3/CK69b6XezeVp91N5aszf8ALRvl2t/s15D4fuPN8yNpGXb+83NVjVE+yxzSTq3ksq+YrL93+61bxjzRJ5uWR9yeItEh/s+1jguJIFkuN1vL/wBc23Lt/wCBLU3hO/WVbGZlWWaNpLe62/xbvm/+Krw/4J/Eu68QeFb7wncSSXOqaOv26xnb5mkh2/NXtWjzRr4g0/5vKt9Ys4bhdv3Vbbt3f99VwyjI3jL3uY6a3v8AyrxY2VvJaFo23L833vlrF1J4/scN1AyssLbZI9vzbf71akdwq3jTPtbb8rfxUXlrHLHtb+JaLRkaRMPzVns5lb5l2/LWfqX7pdq7du3/AL6qbVrOTS1k/wC+v3X3WrPk23kPzM0vy/eqeXlJOL8RXUK294rTKu5vl/2q8v8AFVg118q/Kq7vmZa9Y1xYbWPbtX94235Vrg/EUDSyLu3Krbvl+9USjzExlynzb4q0v7LJIyruj/iWvP7pd0jV71400RvJZvu/L83y14rrlu1ncbkX5f4qwkVzcxgzReVJtbctU5OlbFw3mwq33m27f92suZfvVlOP8oFdnpKXZ/epf9muYoT+81Oj/h2/71Mp7P8A3aIgH8dMp++mUSAKbTqbWQDqT+KiShaABqWkakpSAkWlg/1lItLH95qsAZ/9ZU2793H/ALNQqm7/AL6qaRvvf722miSTT932j71TXiMlxJCq/Lu3VHpas9wzf3fmqZZd00jN8y/7VdkZctPlJkNuH3RyKq/xfeqNd0WnxyeYvzSMu3+7RNL/AKPGqqq/Nupt80bW8flLtWj+6Zkf8Mfy/wC0tTR/Jbs23bUMj/d3L8qx07d/orbl/io/vFlq4bevP8K1VkZv4l/2qtbN7blX+H+L+9Veb5VVl+Zmb5qqrzSjGRnEt6aituXdt+X+7Sxz/u7iPduWo7Fv3kfy/eb7v92iR9txeM3ySbvu/dreMvdDl94prugkarTP+8WRvm+Xdupl9EqeX/G23dSbvKjX+7t+ZWrm5hyiVpG/eSbf73y03d81PmXZJ/stULbvmX+7XLI2idpI33dy+VUPyu3ytJtX5WWo5Jf9IVm/ib5asNLt/wB1q/ROU+f+EoXEDPcbot1RL8zfN/DVyG4XzmZlao7hY5fuq0Dfw/7VRKMuY3jIjkZt33Vpu75d38VR/wDLb5/vNRu2/d3L833qcZFk3+83ytT5N21V2rtX5V/2qg3L93dtbbUzP5XzK275du5q0+IUhrIq7d38NG/e3y/dp0kv8K7aj+5975v92kIkk/vfxN/DUcjNtZfl3feam+bvjVfvN/DTd/7v5aiUhxiQsu6T+Fads2feaiRP71N37d392sjcbtXa33aJH/dx/wB5akZNq7l/1lRMrbtrbW/2q46sSiNt3zN/tUy4+Vm3fLRdbU/iovF2zKu5W+XdXm1fhNom54FnWz8TQzSr5q+XJHt27vvLtq/b27WVxCzL966ZawPDc/2XWLOT5f8AWba6bVv9Hvvn/ik8xq1ofw+Y56v8QbHKsV1qzRSMu6ZWjrk9auGlvm3MzNu2rub5q1rO4W6uJG3M0kkjMq/7NYd8yvdSN/tVw1+blN6USv8A+PUrUuyo22150jpjISin/wAdI1ZFD1f5vm21YV933fvfw7apVPbtsk/u/wAVb0pcsiZRN+GVZ/LkXdu21PtW63Rq3zN81ZdjLsWRl2/L8y1ck/0eSOZfuyfNXp/EYku+Py9u75lrbt7hbjS5I5V/1irJ8v8Ayzrn5EVrObau7c1T6HeNFffOzNHIrRyL/stRGXKVKJ1Omuu6aG4Vp/tUPmL838VWLeeT7HN/eXa23dWXocv2i8WFWVpofmh/2l/iWrFvue4vFb/drX3eYjlHLa/ZbxdreUtwv977sn8VQ69tvdLh3f8AHxGzK3+zUN5db5I5G/55/L/vU7VEjfzm+78vmLVSkSjl/uMrBfm+61blvPHcR7Wb5vJ+X/eWufk2rcN83+9VrT7hUm2u3y/w1xyNjW0WXzbeaFlXc393+Fq1vNWKaNWZlaRvLZv9lq5mxn8q4j2/L83mVuXTb7iPb8zeXu/+Kq6UveM6hJNarb3l1Z3CqyyboWnVvl3K3ystVft/7tZnX95b7Y5l/wDZqm8rzbeGSVtq7WjX/ZZf/sapxzx+ZbtN9795b3H92SP+Fq6XLlMInVLP9qj+Zt0f8Lf3axZIvNs2j8tWX7tWNP3WrNbsy/d+VlqGP5ZGhb5dzfeqZFxOfkuG06RfvO0bfxfxLXRW+orFt+bda3Dfd/utXN6xb+VI275pFb5mqTR33WM26Rd0Py7W/wBqsmpRN4nYWt1JYag0btIu75W2/wAStXVTTw6larbu0jKy+Xu3Vxtjdfb9PXH/AB8Qr83+1WhDf7tv2ddjfdrqpcxzzNDS9buPBGqaffDzIrqzm2+ZA3zbdu3/ANmr7O8K63Dqi6Lr2jXkVzawtDH5G3bt8xfmj/4CytXxPrEC/wBm2a3WydbhfMZv4l+bbXs3wf8AG8ml6fqmkr/E0Mlu33VWTcv3v++qVWP2i6dT7Mj6uVlurrWo7dZJYZPLmaPb80e3722rjNHdafHNBulX5fm/2aht7L/RYbhG26hG0kck+7bu/wBlqo2900Ul1C3lx+YrSKv97/drCJvzFzUrVnjXd823+8tcTqlh9jhWaKb/AEdv9Zt/hrsvtSywxtu+XburlbqWNI5If4fM+7/eq5RDmOX1S1ZZIWT5treZ838VcT4gf95GvksrLu/3a7S8vdt99ldfuxttb+981crrjfdVfvM275qx+yZnnPiSL7RHJGy7V214b40sNjSLX0B4i+625Vb/AGq8l8aWavG0jfN8vy1z/ZKiePrPt/dt/e+Xd/DUO3dHJ/dWnX22K4b/AGfvU1tu35W+8vzVhH+U0K7U3ZTmqKsJFRCnNSN8lJUALv8Am+7SUUVADaVaGoj/AIqkBKdTaX+KgAakoooJJFqSPb5bbqhp8a7lb/dq0UFv8sm5f4fmqRd3ktu/vVGvyRyY/wB1adGn+j/N/eqoklqz/dKzVGv+s3fN/ep8fyWbMv8AFS7dke7d8v3a3ivdIC6i2Rw/N823dUMm3y1+b5qdfP8AvI/l/hqL+9u+7RKQD96yt/wGnTbfJjWo1206b+7Wf2ALlnLvWTc33l27qIYPNt7jzVb7qsrL/C26qsPy28nyr/u1ZV/33+8tb/ZiQMjbb5jL8qq1NvFV7yRRu+Zt1WGSOW3kb70it822obj7q/8APTbu21UvhAZdfPGsn/AWWljiWW3b+Jo/mojRZ45I/wCJl3K1Rwv5X+9SAhk+9uqNV3/e+7tqa4iW3mZX27qjjbbJtb/V1yy+I2R0yys8itt+7/49Uyt5sjNu2/xbahb7q/NtX+FacsS/xt/vba/SJfyniMbD97/Wbf4qbI25fu/8C/u02Z/m+VWojtd7bVb/AHm3feqJC/vDf3e3a/3v4W/u1XZl8z+81XJLdYJP7q1VuIv4lrNrlNaciNV2N8ytuqZZWbav92oY5f4f71TfKse5qIe8VIk89vu/LQvyK1RyOzL8v/oNNb52XY26jm5Q5ST7nzbdrf3qhaVmZqm2t95vu1XbcklZFIb/ABU7ev8AB8zf3abt2tu3L/31Q25Pu/L/ALVTGRY6T7rfN/tVCy7YVZmXczf981IyU2ba33V2fw1hV90qJVmf7qr/AHakvG82Rm+98q/+g01oqaqNLJt+b5v9mvFq/CbxJtHaRL6zZPvfaF+9XReILpr3VJN7fwstc3C3lMu7duVq0r64ZJLhmbzdsPy/71VTly0+Uzn8XMNt4PsdxNGWX7vysrViyfM3+1XQN5cscjSr+8Vf4awG/wBY1c9de6bR+IVvvfxUxqnVd6/L/DULK1c9WJcRn8VNpW+8adsrmkaBsoX5aKNn+1Ryy+IC9Zy7du1Vb+9V6SX+Lb8v+zWPG3lfLu21sMnlWcbf7VehTnzRMftElnL5W6N/lqnJKqTfaIt25W+arH/LSFm+7t27qrTOsU0irt+aql/METZs7r7BfRzJ80bfM23+GtL7U0VwtwzfK25W/wCBVy/m+Usmz723d/wGr2n3iywtG7N5bfL/ALtTGRJ0F9L9ouI7dV8r5l2r/EzbqbrG26j+ePa0a7WVvlqnqj3EUlvNu2tDt/er/wB9K1Wtcl823mmdtzSfNu/vbq6fijzGf2jk5F/0po1/vVHHLu27vvbqbIzLcbvu02H52X/erk5uU3NBn8q4jkb5mX5fvVsWd0tvdQssn3W2tXPyN+8Xd/FV+38n7P8AKzeZI23dWtP4hSOtvJVt7O6hZd26RZll/u/w1g65+6uI2VflZtzf3a2l2z2du38W35lrJ8SW7Raerfw7ty/99V1yicsfdkaWnu0tv8v+shk/8dqxfSrLGvzbWb7rf3WqnosrItuqNuVtzSbv4dtXplWKZpPLbbu+ap5S4yMXxAvmt8m795/FWTpbbbxo/wDnotdRq1hItjDMiq0O771czpcW/XI4dv8AeZqynGRpE6LQ5WaSNot0Vwsnl7q6TUJY9Njmhs42l+ZWknX7vzfe2/7NYOno0FvJsb5vObc22rlndeUs33W2tu2t/EtdNP3eUymTLArWaw7m8yP7zN/FW14X8R3nhrXo9sf2mObbb+W3+r2t8rViq0P9pbU3NG0e5Vb+HdTpEb7YyvI21drbv7tdVoyjyyMD9BPDvi2G60mazlbbN/roVkb/AL6qHUtbtWZcfLtbcv8A3zXx7J+0nqlhptna3OjxTyW8MccN9HNtb5V27ttTal+1BqDfZ4W8PxL/AMtPP+0NuauWUTfm5j6mm8QfZVZWX/Vttas+81Tz5GkX5lk+7tb7tfKt1+1BqEq7W8PqzeZ8sjXH3l/u1T/4aO1C6WSS30dIGX5lga4ZvlqY83KaH0JrGrNdakzfxRx7a53ULz7Rb+Y3ytXhsn7Ql5dXnmS6Kq7V2/LcferPuvjnNdM3/EtaBV+7+8rKQ4nqmuaovzbl2/7NeV+ONZ/dsrfe2/LWbqHxTjvFbdDOrMv+9XE6trMmqTbmZvu/Lurm5RmfdP5rfP8Aepsf+rb5aJvlZmPzVHH8jMtcsviNOYT+OmdmqZk2ttaof46zmVcRqbSt/epKyKCil2bW+ajbsoAa1DfdNL/dpJPnas+YBrU7bQtDUgEoooqCR1Sr/wAe7Y+9UcfzVJt/dx/3matkUEjbY41/4FTY/wDV01vvbqcr/MtEfiAst89mqr97dtqWP+FV/vfNUf37df8Aepypsh3M33vmreJnIr3jebMzU2P7rL/C1Fx/rG/2aF3fNWUirDlT/a+7RMnzbqTc1Pkiby1bd/s7av7PKQEL/u2X/aX5qsSfvZtqsu7+HbVP5lj2/wB5quaf/wAfi7tu5dzKv97+6tVGXwxkOXwk0lx5V1dKm35aqzSrKy/LtZvmWpJPmmZg22Tb81VPvqvzfdrec/dJjEVZWt9u3+Fqm+VZvm+dW+bdUH8X+1T49s9qy/xL8y1zRKkF1F/Eu6qrfd/8eq55TSyNHu/h+Wqf+y1RPm5uYInZR2+zbu+bdWfJuXzG3fxfeWrTT7Y1VN33agt1XzNrfMrfeWv0mex4seaPvSGRq3mR7fl/2asR/Irf3lWjau75F+WoV/iZt33qytyl/ESSXG5W+ao9rP5a/wAVSSN/yzVV+7Vbf/db7v3qJfzBGPukVwrJJu/iqRXb5f73+1TmZXWNfvN/FUMieU275qw+GXNE2LH7zy23fLu/8eqNUb5trfdo3ea33v4ak+ZflrSXve8QR/3fvbqj/vVN8u1lXcv/ALNRsXczf3aRp8JXb/V/7VOb73zUm5d38W6lk3K23bWXuxKDcvpULfI1SeV+73VDJ/s/drlqyjylRCRfl/h3VX82RZlZf4fmpzfMtNj2tt3V5VWXMbxLF5taRWVWXzG3Vevvuqq7l8zazVR+8se5tzRttrQ+W6vF81qIxJkR6luij2r/AHV3f7VZLf601qa9Kst9Gqt8u3bVJbfdJ83/AH1WM483ulw+EWOJlt2bb826q+zdI26tS3VpYdqrtWs3Zt8zd/C1RVj7sQIZPk+9S7flpX/1lC/xLXD9o2D/AHaayfLTtvy0fdqwG/wVtafLJLZ/JtaSNtv+9urFX5Gq5pcrQXi/3d3zVVKXLImUS00qy267Wb/WbqhutvmKv+z81PmiW3aRU/vbl21WuG3eW27+GumciYlqznkimbHzblaNv9pW/hqONmXdH97b822q6y/vFqw0qvJu27G/2ayjIZsLfte2/kt837nav+8tXtU2/wDCNwyLu8xtqtXNrdSQNuTb8tXtQv5LrS13L8u5flWur2nui5THun/efL/dp0L/ACtu+Zqjm/u7f4qF+SPdu+81cPMMsb/3a7vmqSGfbHt3bdrbmqr/AA/dp0e3zl/2m21XN7xdjrtHupPLXa33laPd/Fuq14k/0iz2r/DHtb5a5vS7qSCZtjbZI2+WtzULhbqSONv+WistehTn7pySjIdo9rcO1rcKrS2+5Y5G/u7q67R7WS8kuI22xR/Ksjbd21t1cnp7tYLax7maNZNsn93cvzV2Fwn2XzPse6JpLhZFX/Z/iropmV5GReI3l3Vvt3W6tu/3W3ferE0uwkbxNtVf9YrfMtdlNa7vJmZl23SszLu/z8tYXg9lnvJGXb/x8L5daShzSD3qceYfbrJFcNH93bu+XbU1jFN/aEkbKi+dC0K7lrX1K3jfUJpt275trbf4W3VQbdE3mbW/dyfNIv8ADRyRJjMy7OWSBvJ3bpLfcrfxfNVySeb7Z8irtZdsn+z/ALVQ+JPJt/EGpTQbYluJvMVY/utups0v7n5ZGVfLZf8Aaq/dI5uUxW8xYfLnZW2yMtRfbf8Al3dd3/PP/Zp95tg+Vdztt+aqv39yp/rFXcrVtOl7pMJe8Z8zN91Vp2n7mutu7bu+WpdUfzWjuF/5aL8yqu3a1UI2/iX7y/drhZv8USS48zzJFb/WLu3VXV28xfl+81XtS2y3CzJ96Rfm/wB6qUm1/mX+L+GplH3TWJFJuVtv+1UfzfNTpG3t975mprbfu1xmo1vu/N/3zUa/PJU2/YtQx7fOrmn8QE0nzszfMzbqh2t96pJPn+Vv4vmoX5vvUOMZAM/gpn+9UjJ92myfJWXJI05hrLTf4t1SMn7uo/8AdrORSE+b3pP4ad8tJWTKCikWlqACikWiP73zUEjvmX5qk3s6x7l2+Wv3mqNkqS4fytq/NWn2QIqfGm771R/xVND91tv96oj8RRN/Cu3733qmk+eONVbbTYUXzG+98tNZ/m3fw7a7Pd5TORSqe3VnWo2apofn3L8395awgU5Ebbvm+apmfZZttqpVldv2dv8AvrbSiQNV/uqzfL96pLf70bfxK1VfuKv8TVPbtsVv96nGXvR5hyLupSr50Mi/d8va1Vbi327tv+8u2prxV+zwtu3fMy1FG21fnX5fut/s11z5TKJCzf8A7VLDLtk+alkX7PJt/wCBL/tUL97/AIDXN9o0FuF8pl2/99VC21o2Xb8396rsMS3FjcKv+uh+Zf8AaWqCvt/i/wC+aJr7QonRRp825flqTz/3jMF2rQu3/gO6o2+bd/vV+h/FE8skkTb8396mxp/E1N3tubd93dRs27du5t1EgCT59zfdWodjJH/DtWpG/e/f+6tNV9v3lbbUyiUOZNq/d2/LU2yG6j8v7vy/99VDH/pTN8u5ajZd38P3amQuUjjRk/4DUm2Z5F+6277tRyJ827+7Uyuvkq38VZQl7vKVIkkibc275W/i21CrbVapNzbfm+7ULfMtav4QiNbbRsVfvfepv+7Qtc0omo3b97bTZF+b/ZqSRdv93dUcnesZx/mKiV2b+JqZT5Plb7vy1DI1eHX+I6olqzl2SfN91qtR7VuNrbqz4/uitCT7yyKy7f4aUJ+6RIp3j+befL/e/u1Ys082ZV3L/tVT+Zr5dv8AFJWlZpvuJF2/NH823+9VUP3kpA/hNK3smS1utzfKy7VrFa3bzGVVX5fvV0l0y/YY2X70kirWdcW7NJJtX/WV11I80YmcZHPP/rGpf46s3UGyby/l/wB6odn3lb71eVKnyyN4yFambP7tObbtX+KpNuzb96p5feKiVZE2Sf7NSK37xflpbj+Fqj2/+hVnL3ZFGrcS+bDGy7drbo/++ap3H3V/2qWFWlZl+7u+X5qY0vyxt/Dt27a2l8PMQR/xL935qJG/efeqPf8A7NOZty/71Yllj/lmu7/dapluliWNd3y/db5apxv822nSPsXavzVpGZPKO8qN7plVvl+8rf3qhZm+zwqV2/xU63dv3m3b/q/4v4aLj5PJVWb/AFat/wB9fNWHN7ohd2+k3f7VNVvlo7tRf7RZajl/0hW3L8y1qea3/Evkb5trNtrn933dq/drSkum+zw7N3yrW9KoTI6TTW+2wx/N+7a42tu/3a7iSVXs7iSVfKkWb7yr/s1554feZrOaRfmWNlbb/eaur1q/82PUJoJo9sckf7v7rbdv8NevSlyx5jjlH3jQjut2nrGuz9zu8vcv3qr+E4Ft5rfcqs0jedJH/s1Rk1nfDCrNuWOP5f8AZ3N81R6D4hb+1GkTarLCy/7y0/ahKMvhOk1SL7LpbXSqqxyM0yrF/d3VJHbr5NusEyq0kbeZ5i/8tKy5pVl86zWZZf3cMnyt91m+bbV23v471rdfL83bG21Wro/vGXKc5JPua3kl+95P/j1Nkla4Xy59yr/s1Y8QLHZW+7cqssm1v9ndUKxRvC0nzfLtb71OPKZzjylHUl3yRsm3+7/vbaz5Pl/d/wB75qtRosrNG33VZm3VTkVvMbd8rV3S5TCP8xX2SOslvIqr/wA82rPZJFk+barf3a0LjdLNxtXb81QzKqx+d83zV504+7zHZTI5Nz2rL8u5WqsqN/F/wL/Zq3p8TTx3W1fuwtM3+6tUfl3bv4f/AEKuaXw8xrH+Uj2Mv93bRIn/AOzU0n8P92mybfM/vf7tc3KbcxD5S/3f++qbH/rPlqRn/urtqON/mb+H5a5ZR94v7JNMvyx/d+996o9mzcu7bTlZXt1+X+Khv7q/3fvVrKPu8xI7+H7tRt/qjRI37tWpzN93/ZrKQEK02pP4v4v9mmzf3f4a5pR93mNIyIqRaP4aP9msLGgtFFJ/FUyAWm06ikA5aW6ffNTo0/i/2artVskWp7f7qt93+Kov71Sxtsj3VMSi1u/dzbv4qhmbZ/3z8tTbV+zxq235qiuPkVv++a2l8JJX/u7ans/3+5f7q1X/AN371XLH/WR/e+ZW3VNKPvAyr/d/vbqtW/8ADnbtZaqyfKzL/Duq5paRtcR/aP3UPzbm/u/L/wDFVaceYn7JRkXb/vVJbv8ANub+9SN/Du/u0kb7fvVn9ouXwlqRPvKm5V27vmqH5opF27W/9mq5/wAs42b726m28X2hWt9q7tu6Nt3/AI7Xa4mUSvJLv27vmqON2Rqavz7v++aI3+b+7XH9oZcWXyrpZN33v7tQ3y+VI2Put8yt/ep21ZV3L8rL/DTl3Tw+TJ95W3R/LWvxe6L4ZGhbyrLJu+7VhnXau5vvVl/NF8y7l3f7VXLPbcRsr/Ky19xSq/ZkcMoki+X5yq3zK1Pki+8ySfL/AA1Azfd/6Z1J5v7tmZfmZvu1rGX2TEI3j3fe+781NklVm/4Ftp0aKm5qjZf3lVze6USNtib5WX5vuqtSR27NJ88i023lXzGZl/2vu03c0u5l3bf96j4vhJGybX8zb83zVDv2f3f9mrHytG33qiaLbH8u5qwlEuIRs0q/dpY2Z/l/hWmR7lX5v++qlj+f5V/iq4S93lKZC22jdtanTRL91f8AgVQ7NrfdrJv+YuJJs/i/vVD/AMtPm+apvmbcrVGyfL/e3fxNXPVKiV5PvGof4qsN/FVVfv141f4jeI6Paki7v71XI/8Aj3X7vyyfL/tVR+9/31WjJ9nTzPIZ2+ZW/wBn7vzf+PVhT5S5Gd/y9r/vVuWc+zUGZW2/KyturFk/1y/3d1WpJdlx8+6rpS9nKREjem2vpdu275Y5tqxt/wAtKsSRL5clw23y1+ZVqisu+zVfm2xtuatjSbVbrQ9Sm3LtjhkZlb+7XbH3jm+GJzeqKqybl+8zK1ZrfJN/wGtaa1WWaNWaT5VWRm/2f4ay5Pmk3fw7q5KsZcxvCQsartbd92nwp5vy/wB2hfmj/wA/dqa1i/0jb93cvy0cpZTuP4lWoV/1daF1b+Uu11bcrbaoxr/rF27q45xlzGkSa3l+8v8AutTZFVWmXd827dUO5t3yttqRm2SK3+zU83uiIW/+xo/gp9RM+2uXmNR33fmo/hb5v92mU+r5gDd+7b5vmaiT7y/7tNbb/D/FRJ94VH2QBXp+75ai/ipaIyAfv/u1NG21V2t/DVdfvCiNv71XH3QNrSb9rW1uo1k2+Yvy1oNqXn2N4zruZvu/w/NXMxv5UistWvN82GT733mau6nV90z5PtGtNf8A+h/L/F8q1No/yRrcKyxfNtkZmrDWX93t+b/Zo835V3M22qjU/mDlOukdYo5pkk2+Z/6FWlo915DSK0m6SNfl3f3a5O3la40e6zs/0WRZP9pt3y/+y0231SSLVFm+b5lX+KuqNTmMOU6jxFun0u4kVl/d7d3y/eqna6iy6XJ5Um75VbatV5NXVtPuredvvR/3azbVlis/LVvvL8v+7W0Z+8c0o+7ymtdS/N8vzfLtZlqrcXEa+WqMrKy7fmqv8vmMu5vm+9RuWJlVV3L/AHq9fm905eWUSaT/AEWb59rLt+9/erPup43jb5mXd/47ViZ1lb5tzx/w7qr3C+VGy/K3/stc1Vc1M3pjdLuGgj1CRJliVrfyW+X725tu2qa/I33v92myMyQ+Wv3ZG3NVfftrw/a+9yndGJa3/u93y1C3+9Q3z7dv92j/AHd1TzjHSfLH/vVHDt8z5m/hokb7v+7Td/3qxc+UqJNCn+j/AO1/FTZHWVm/8dqxa7XZt33aqt8jVo17oRJF3eTtoh8vy2Zvm+X5VpqfdanRps2/xbvlqfdCQ37kf+9TPlalk2pJ8v3ab92SspS+yERjUn36dJ1plc0viNAo+X3pGpKxKHU2lWhU3NtWgCTfsh2/xVH/ALtOk/1jbvlb+7SU5SAQfxVNHtVVVmXb95qh+5Vpk2R7f4vl/hoiBJGqvJ838VVZH+X5fu1YWVYpPm+7uqvMm2Tb/drScvdJG/3amt2Zfm3fw/LVeT+GpI/mWTctTCUolElwytM237rfN/u0bl8ld/8Ae21Du+VamkiX7H5n96TbuqviJG3C7ZP/AB6o1+epJomib5vvfeqKs38QF35ZbNtv3vvVC235WXcjU6zb5WX+JlqS1T955O1vMkb93XTGXMZy90g+Xb/tUm1nXdTpv73zLRHLvXy/++an7XKX9kbH8rLn7tWJP3SqzNt3fxVTkTbJ81WLd1ZfJl/1bfdb+7RGXLLlFItMjfL/ABU37lXJFVtqq3zfxVXmtZEX5Vr7WrDlkccZfzElrL83l7amXd825f4fu1m7GRt1XreXd8y/eqaE+b3ZEzj9osLu8zb/AHv7tQ7P3nzL/vVN8yK1Ot3V1+b738Nd0f5TDmG7di/L8tG3ytu1l3fdam+aqSNuVmXbtqzbxL9naTbubdVRfuhzfaIY4m+6v3f71Lt+9/DU11F91UZvm+9UkyRwRqv3v9qr92Rncy2+fbUkKru+bc235dtEm52bd93+GoY22SVxy92R0BI++TdtanTbW+b+9Tvm/h+7/tUSIzyfL/wHbVS96IDY0bbuZfu1HJuZqkVm+bczf7NNm+aNf96ofwlxKs235qqt8rVak+6vy/7rVAz/APfNfP4qPvHTEiq5C6+ZuVW+6tU9lWrW4ZY7iHd8rR1w0/dkXIhuv7v/AH1ViT5of721f4qr3ErSs0jbfm+b5acsu3y9v+7RGXvSDlNSxulebb5ixbl2/wCzXUaHFG+j31uzK3mRt/3zXGWbxr8rru+bbXY+E7Vbr+2rdmbzPsbNbqq/eZf4f++a9OhLmOOvEw7y9ksLy4V9rs1v5a/3VXb8v/fNQ6fo0l/qljZxRszNH5jf7u3c1H2q6i1aZU+bzI9u1V3bd3y112j+IG03UryZ9Ps77y4fssfmR7W2/wDAav3akSXLlj7pwccqrefd+Xd8v+7WlqFr9lvLe4G7y5F+9/dpuuSwxa0rRWMVsv3ljjb5VrWt4lureSF/mjb7v+zXPGP2Tfn925T1yw2W8ki/Mu1ZN1c5t8qRpP4a9Hj0vfoaq25m8vbXn94qxTSL9/5trVNWHLEqMuYqyJtmk/2WprfP96nTf6zd/C38VJXmTfLI3iMk+dfu037y05v4lqP7lYP4jQWlZKSioAVvnX/dpKljXey7fvbtu2oW+Rqb/mJFpP4aP96j+GkUP+bdTP4qWnfwtVe8A5aesvytUO/+7Ukf95v++a2iBN97b/D8tEjL53Cru/hWodzf3dtN37W21rzcsTIuW8rJ9ojZmXzF2tUe/dCrf3flohfc393/AHabuXay/wDAq0jL3R/aJmnZ2+98u35qls5dk23/AGaqf63b/HUi28n8K/NV05S5iZGlGrSyLt+Xd8rNV77PGv2eNv3tR6fZyeSrfN5ki/8AfNbEenNO0e2OSVl+Xbt+WvoI1YyieZOMuYz/ALL9qbc8ixRr/C38VZl02+SSNNrKv8Vbt94cvol/fxzrI3zLuXbVO40Fre33MyxKy/3qyrz93liXSj/MczIzNJtX/wBBpu3/AIDWhJFawbl3Sy/3V+7VSTcu5f8Aa/hrwZfzHokUa7//AGWhvumlj/zuqXZ/tfNUwjzRIIfu/wDAaSlakb/ZolGRZZtW/dsv+zuqORPm/wB5d1OtZZIpPMX/AHWp0i7t2zduVvmWumPvUzP7RDH93au2pP8AgP8Au1HHt8z+8tWJk/u/d+9tWs4x90ZVk/8AQqbt+bdUyru3K3zM1Nk3Iu3/AL6qJU/tARNTdtSUyuSUTZEe2lopNretZFA1WLP91Msny/L92q7VLH90UgGfe+b/AIFTW+enK9N2fNQBJGm9ttWt++SRfvbVqGNmSRpF/hp0b7JN25v95auJJDI38NF1/rf+A0SIyfeX+KiSXzVh3fwr5dQAynxv8sn97bUf8VTR7fM+b+JaS+IAZNtvDIy7VbdHuX+KpGfdp/3vl8yq/wA2PmqZWb7LtrSMviBhI+5l3fL8u2q/3KmuP9Yvy/wrUbfNH92pYEkLMu1v9qrEiNt/3f4lqnGzJ8rVpW8DXFvuT5tv3mrel73uky+INQla/wDMuGVUkb943lLtXdVONWb5tu3/AGq0LNf30bMu5fu1HeWTQXXkr92RfMjVa3dPm94y5/sle6+ZY2Zfm+9VeN93y1akuF+zrHt/3t1V/wDVNWE+Xm5i4yNqRI/vLuqP733mbbViP/SG/u1Bu/utur7uUTzSCbrUccrI3y1ak2tu3feqv5Gzay/NXHOMubmOmMo8vLItebv3fL8rL81Ee1G21Xjb5tv3Vqx8vmbfvf7VdcZ83vGUo8pMsv77c1SR7VX5ZPvfeWo2RXm2p8y/eokt1t/mVt3y/wDfNdUfdMpAyyJGyp/FSr97+Lc3y1PCsaQs0u773y7ab92Nlb733lqoxiTeI1Yo/L+aT/gNVWTYzMtTMjbv/Hf92nMuyNty7ttZSjGUSoy5Sqzqn3Kd821mqFZf3nH3auTNHLHGqf8AAlrCEZS+I0ZAr/L/ABbfurSXD7l5X+GiRfvf3ab83+//ALNTP+UCszsy/wC7VRvlars3ys392qEv3q+exh2Ux/8ABSQy7ZP+A7aX+H5aTfu2/wB6vP6mgSf6tf49vy0bP3f/AI8tO+4zY/i+7To9svys21qr7QBC/wDrF/2fmrp/DPiCTRtWtZLVtv2iNoZmb+JWX5q5Zd0W7+KnRvtZW/uturelUlHlM5w5jcvJVTxBCyt8vmL83+zW9Zwfb7i8k+X/AFi+W27+GuVknVr5W/uw/Kv+1XReHWkSPc+3y5K7IT5jknHliUfFm1tW2q25be3WNmZf4q2tD2y2fl/eby1kX/2Za53ULpZ21Cb7zTTfL/u1peG55kht2ZWXa3y7v4q3jL3iPe9mdlZ3S2ccd0yq1qsyx7d397+GuI8Yaatrrl1GkO2Fv3kO1vvLXSwxM32q3ZkWP/WKrN8rVl6hFHqKxzXW7zLf92sSr97/AGqKseaJMZcsjg422rtPzL/danTWreT5yfvY1+8393/eqTVrWSy1CRX2q27dtWoYbiS1k8yJtv8A48rV4c/d92R6cfh5iNv71N+/VySJbpma3VYm+80G75f+A1T/APHa5nHlkaISnbqbSNWJQN/wL5f7tXLh1vGaRtqXG35l+75lVKVvm21tGXu8oDdu9tq/N81TzOrzfJtVVXb/AL1Mj+RWb+L7q03Z+73M23+6tRygJRRRQA9W3tTtv/fNN+b+Gj7zbf8AvqtYyJHbNtOj2/xUbvm+X7tOX/arf4gGqq7l2f8A7NHzf8891TLFtX5vlWnQ7W+623/aqoxJ5iH5UX5lkqa33P8AKkzr/d3LWhZ2E1wq7biLc395ttb1npNxa+XvkRt3zfu2/hrohCJlKRl2MWqXDeWisy/3tv3a2rXRtQljjV5l3bvm8pmrW0/7RFdfNNBBHJ8v735q2reXT9Lh+0RTXktxu2tGsa+Wy/xfNXfTV/dkck39oxf7B02w8vz4WnZv4WvG3N/wH+7WPr08zyM0VrBBb7vlXd92ta+1Rb+SNvsbL97b5UfzN/wKsm80PUpYWmfyLaz/AL0snzNUyKjI5nUEm+aSTYqt821W+as3YzfN/e+6tazWsPmbVZp5PutuWqslu0sy7v3Ue75m/irhqUzpiUflT+9UkX3qsSJHFHtSNv8AaZv4qhkf+7tqacQ5hrLspq/dqxGjLtk8vcqt8yt/FRdReVdTfKu1m3Lt/utW/LyhzEMfyN81SR7vM3L97bQv+tFTRpsmj3N/s1UYEykQ3HlvtkTcq7fmX+61H3dtWJLVreZo/wCFvu0zyG3fLuqZR5ZBzRHRp5u6Rdu5arTRbm3L/FVyRFZfl+Vlpu/d8rfe20cocxQ2/Sm/x1K0W1qbIlcM4GsZETUlO/3qNv8AFWEoyK5hi0+P+Jaj2/3vvUsdZfa5TQbT/K/i/hWj733amX+HbVx+IkjZdq/71OuPk3L/AHflp0Pz3kbbV+VtzLI3ytUM0u6Zm/vNu+WokQSTNut493y/w7v71QVLcJsWPbUO6pZqOkX92rfxbvmqRfvK22m7f3m16dCjfvP7q/M3zVcABYt25f4qFf5V/u/+hU3cyzKy/K275asyNHPN5m3/AFn3lX+GqiSyK6Xbcbah/wCWnyrUn35F+983yrup00TL/Dt/vNUy/mII2VfM2t/31V7T9qzbWZl/3ao7dyt/eWpLd/8ASF+b/gVVTnyyHI1JIlsrxd3zRyLu3bvu1evPMlsY4/l86OTzIZKqratewsyr/q/m3f3qtaLcR3Uf2edv9n5q9WJwv+Yy7hVuv9KSP7zfvP8AZqm237y/Mtbdxpy2GsSQ/wDLvJ91qzGtd/nQt/ro/m2/3lrjlTN4yjI0l/etuX5v71R+V+5Zl/75qrHL9n+9u2tWhHKs/l7VZq+2jL2nunHKPL70SGP/AFbN95v7tRtudf8Adq1cS7pG8tfKX/Z/iqFfkbc3zf7NEoxiEZFdl/u/LTY3+b+6tTSN+8/55Lu3bah+Xcv3lasOTl+E1LUe5F+9tapodzKzfw1XhbYzfe3VNDuiXcu7bXXDlMJDm3Jt3N8v92pPvbWddq/wt/epsjfe2t/rF2/7tN83935b/dWr/uxMyztXazI3zU/5bqbaytu27dq1VXdE3y1atUZ28xmX5qqMYy+EiUeWJn6hFtkbYu1lqGFN0f3ttXryBvMZf4WqiqeV8q1zS92R005e6SbWWP5vl3VHJ8sn+9/49U21mXcrVHIjS7WVqJlIqyJv/wDQqoyLsrYmi+9t3f7VZtwn3q8PGUvd5jopSIY+lJ9yTinx0n8deVKPNTidMZD1+6rL/e+7RJF83y/3qj2tupyt8u7+KkjMc3zfMrfNTd3zNuj+9/FTtyv96hopIvmX7v8AeqZRLLn2K6ljkktv36+Xtbb97/vmtBopLXbb/NA3l/NWfpd0tk0l15jfuV2rt/iappNZuL1V+0Sbv9rb81dlN8vvSMZR5vdJ7e1k3RxwWslzcM3yx1rx2GoW955l5NHFIy/6pW3bawY9UaCRWRm3f7X8NOk1y4luPmkaXb/E1bxqR5uYycZS92J3FnLby3X+kSeUqruXau5t1ZfiDxLa27KtjYq0jN5jahO26Tb/AHVX+Gub+3yf2hHdK3y/dZajup/NuJlbbtZf++WonV92UYmcaXLL3iHUna6hjuFZmZf3cm7/AMdqh99au+VI9qy/N93dtqrDFuuPLX5t33a8yrHmlzHdH3fdIVZlb/ZqaRGl+98zf3qh27Gb+9Qr/wC026uSMuWXvGgn/fVOapWl3/f2q395ajkT5vl2tRKMQuMpdu+laljRvu/xNURiFx0du1w33flX5m/2Vomb7zbfl+7UlxK0Vv5K/d3bpGX7zf3ak0/y0m86X5ljXcq/3mrojCMvdC5XaJrdmV1ZZF+8rLt21H/47Vq+vJNRupJp2aSaRtzSt95mqFYvl3N8yrUOHvcsQuOWBoo1kbb833V3U3fRNcNPJ5hb/dXb92nRy/L91a090gdHZeb9xak/eWTf6tV+b7zU2PazfK0itVy1iX7zss6q33W/hrqhGMvhJlzEcN7MjLJ95t33Wj3VoQvJetufT/8Av2u1aht1a6kZf9Vu+78v3Vp0aTRMv2eTcv8AF833q3jGUTO5J9ib/Z3f3avWOnSP963b+9u3VJbwXUX7zy1/1f3o/vVpaWyvcMzTOsf92SteXmJlI1NPg+z27L+63fd/eULF/pDbZG3N8v7tflq1avob/wCtk89l/hX+Fqufao0ja3gt4Fk3fNPO1dPIc/PL4TPuL+xWaOGC6824j+Zo4vvLVfUFhlt13W7yrJ96Nm2tW1qmsrYeWs8dtasq7vMto13N/wACrhda8UNdfLarJ5jN8rM37xqPdjHlJjzSC+aPTY5IbKO1imZv3ixtukWufj8y4uPOaZdy7v8AgNaF5Ztoke3duvJP9Y33tv8As1Rki8i3+VVVpPvLXHL3jsiNa3VV3PMzM33lX+Kq7S+V9yFV/wB75q2v7NWy0/5l824kZZN1ZMyW6NtXdLN95tv3VrAqJDJdSTr+93N/s05m/d7V+bb8tVd+5qmV9m7+FamM5Byk0at/F/dqbbuVfvLtqGGXYytWlb2sfmK0823b8zV6dD94YVJcpJJFvt1bdv8Am+ao7iL7FIvmybVb5Vr0DQ/hB4kvPD/9sS2baZ4daRY11C9Xy927+6rfM1fT3wj+AXg/RNJhvpdHTxHrSr+8udQ+aFm/haNfurXpQwblHmkeHVzCnQjzSkfENjpd5fybrLT7q7VfvNBbsy12nhf4C+MPG8n2iw09NPtVk8mSXUpPJ2t/d2/er9Av7BtU0+SSC1itvM+Zlgj2xqy/7P8AdrhfGGlyNrC6kzN/Z9wvk3XlNt2t/wAs5v8AgNd1PL6dQ8iWey5uWET4x8RfDax8K6Wtxeas15fLI0M1osLL5bf738VefzRNLuZY2VfvbVX7tfWHxQ0S80a8uLgrFPtX95567vMX+9Xld54fh0bxBJZxTRz2upWcd1Zy7f8AWK3zf/Y1yYnAxjLliexhcdKpE8b27+q7ajk+8y1veLNEbRNWmt227fvLWK3+s/8AQq+Zq0vZy5T6CnP2keYh2UR/w/71O/i+9TlX/V/N/DXDy+8bEMf3mqZkaL/Zpu2nSfN8v92p5QIW3bWpFqWT/VrUP91VrCUSx838P92o6luv9Yq/3VqKofxAh6v8ys3zVIvzXXyr96oP7tPjl8qZW/u/NV0wY6Rf3jU6NN33abcbfO3K33vmp8f97+61V9oEI3yf8Bb5qkZdzSbP7v3abNF/F/DRDL9nmVv4fvVrykEca0L8kny/8BqxeW6o0kkX3VbdtqH76/L89HLH4Rc3U2NLumRlhZd6zLtanSWDWF58v8XzVmq7Iqt/wJf9muhula/01bhV+avQpR5viOWr7suYfJ/xMbVd6tuj/i/iqreaWz6fHfQMvnQ/KzVa0uXZ8u5t237tRwt9l1RlfctrN8si/wB2t5cvLzSOaPuy5YmXcf7LK38NRwyyWUm5P4vvVcjiWWbbu/3ahki+Vtv8NfTOPN7xUZfZkWJHjl2t/wCO1XZv3it/wGm7GgkVl+T5fvVYt7j7Q3zNtbb/AN9VF5S90OXlIW8tP9pqNir/ABfM33qdIvzbflo8ryo/8/LT+z7xVyGNvmqZZ2+6v92m7f8Alou7btoXc3zfeX+7RGPL8JBN8vy7f+BLUkMXmybWb/dqKPaki53balXb9o/2a2j70jN8w2RW3Nt/3as2bKjR7923+Kq8n/HxuXbt3U6FZPM+Vt1EfdG/hLKp5u5m+7/DVHULVYo/MTc3zVat7pfM8to90dSXkUc8bbflX+GrlHmiZRl7ORkxtubarfeq1bxLcTMv8X8NU2XyJPL+X+9uq5by+VJH837z+9XH/dOmf90F3eY275f96s2SL958v/AVrYbbdXnmbW2su6s/ZsZttRXj7sYhSkZu3a1N2N5nzVcki3r/ALX3t1V2ibd81eNVocp3RkQsv/7VH+9VjZ/3z/dpu1t3+zXG6MviL5okP3qkt7iS3b5GVd33lb7tOaL5qj+5u21M4+zkHMbEP9m6lthlkksZP4ZFVdrN/tVHqHhy803arbZ42+aOSJtystZvlbdy7lWr2n6veaWrR28jeS33opfmVqrm/mMpR/lKMm2KZmdW+ZqdG/8ApX3lVW/u1NNq00sm5dqr/wA82XdVf7QrSbmjX/gNY+79k0iO81l27W+bb92pLz5ZI5E+7t+ZWqu0qpu27v8Aep0ku1vm/i+9Vc8RF5oo4rG1vkmXdJM0bQL95ajvIvmt5ol2t975aPlTRWX73+lLt/3fLai3TzbNv4fJb5W/3q3j70RSKN4m24Zv4W+aoVq1cI0tmsjMzeS3ltuqqteRV/iHRH4SRdsv+9Sfc/2aYyVM0vm/e+9t/wC+qqIhv3vvVMzeUu1fvNUavtpv3armIHR7d27d8v8AFRJL5snyfKv8NNb5qPKoj/KWPVGb5mk+Wlb5/vMqqtM2NupVf+LatVGXKBJJ9nST5GaX5fvbdtNWBnb90ytRGqyt/q1/76rQs7WP5tzNt/2a3hD2hPMQ29g0qt8yxRxt807f+y1qaPZQrH511J+5j+ZYGba0n+9Vi1aadlWK1Zl+6u1dy1am8L3VvIralGv7xdy/Nu/8ersjCMfhMJy+zIxZtXbzG8rczSf7NVd7RScx/wC1/u10baXZq37q4S2bb8ywfMzN/wACqtJozbfkWT5vvf7VHxBGUYlOzv2iZW8mTb9371XrjW4bhvlt2i/hZadb6HNP8zW8v/Avlq9Z+FLxo/8Ajxns5mVtss7KytVx5uX3SJS94h0/xN5Max2+nv5n/PWX/wBlq9ZxW+ozM2pLqUtxJ8qrAytu/wCA1H/whuoRRrJLq3zf3Y1+Wr2l6DHLC268aKZfmrePNymMuWPvRKd5Z2ukah5P+tkkX/VxyeY0f+9/tVDJozQeZ5EK+dt8zzZf4VrXjt4dBj22cKz/AMTNWdqVxNqVw3nxrFHVOP2ZERlKUjJj0trdWaVnlk+807f+g1Vkt5J7hVRtzTfd/wBla2ppZLjbGrMyyf3aseHYpItQm/d7Yd21ZNu7a1ZcvvGvMOuvB7T2rXX2pYFjVfmZvvf7tcvrGmrZttiV/L/56N/FXs32exRYbVdt9Ht8ySdfux/L/wCPV534u2u0m5tzKv8Aqm/5Z1VWEYmEKkuY4X7/AM3/AI9Uyr+8pq/d+T7v8NXLWDfIqmuKnTPQlIjVfm3D5q+jP2WPg5Z+PtZj1e+W3nW1Zo44JpNqrMq7lb/arxHT4oUktftCs0fmfN/s19RfsRaJJql9r0ME08FvDMsm7d/q9y7fl/2q9zCRjTcpHzua1ZRw0pRPc/iJ4Tk17wJrNrdR26tb+WvnyL5jM38Uar/CrVf8F3sk+h7ntVgvreNre8tlXarKv3WVf723bXZaxpdvcW+oWs/yr9jk/wB5v9qsbT7C3srG31Oe3ZvtEMa3EvmfdZV2q1erGpGUJRPz728p0+UtRxf2zo8clqrNasu3zG+9/tLXNappCtb3Fm6+bC25WVv7rV1tvpElhI11YX0kdveSbpIvvKrf3qpeKp10iH7Zqtxa2Nr/AKtp5W+Va1o1+WRk/iPCfEWmyXmn3Gg6lGsrW8bfZZ7n/ltD/tf7S188+LJ7iXS9Lk+y+VqWgyNC0S/e+z7vlX/gLbq+rNc1fRfFUarBqljqFv5n7m9tJN3lyfwru/8AZa8R+JVxJ4VvIdaeG2s7iSRrHUrSNd3+0s0f93/arsxHvR9oe9l1WUZ+zPH/AIlQNrdjZ619je2aSPdIrfe+997/AGa81b5G3LXuEN61xpciyslzHGywzbdv7yP7v/oNeO6lYNZahJb/AHVVm2t/s/w18tj6XvRlE+zwVXmXs5GXIu9qk3qqqq/N8vzVJNA0DLu2s3+zTo1+VmH3q+elH3j2uYjb5fmXbVdfvf7zVNcMv+rX7v8Ae/2qjX5fm21iyohMuxv96myRbJI1/vKrfLRtaf5f4t1WJIt+pNGm1ljb/wBBrGUfeKIdQ2/bpNrfLu2rUFKz7vm/2qSsZFBR/wACpV+7SVSAluG3fNUi/wCpb+9/F/tVC3+rX/vmnR/6n5fvbvu1RJeuE/0OGTy/3bfKzf7VV12vZ/7StWt5W/Qdqq3ytuasiH+KNfvN8y10y93lkYR973Sx5W6NZF+ZfutUDf6PJuX/AFbfw0afdNZXHzfNCzbWWrl5F9nmk2fNDu3L/u1rHllH+8HvRkV9nlRtD95t25W/hZa6bw3P9qt/s7/Ku3/x6uTVGXcrf7ytWtoM7faNq/eX5q1oT/eR5jOvHmpmhcWrW8y/wt/C3/stXtS/fxrIrbdq7m+WpJP9ImmhuP8AUt+8j3Lt2tVWNpJbWbzf9ZG21f8AarqlynBzcxk/cbdu+VVo3fxO22mxy7JG/i/hpv8AC27+Gvp5SNvtE3yuu1WXarVXkTd/q2p3lfN8v+9Ua/6zd/6DUyGOjl+ZY5W/2akb5tu5v91qay/3l3N/C1HzLt/i/wBmoi5R90gczfu2Xd/DTYV2f980Ryq8m1l21Nv8pdzLuatYS5pDkN3rLCzLub5qFRUX/WULubdtaiNFST5vu/dojzc3vEB/Ev3tv96nLu3feqSN2aPbu+X+H5ab95v7la/4R8w7/Vfc+apliaXbGrbl3VGsqpcbm2/7VWlZU3bG+VqqJhMz7y1+83zVHu/dxqjfxfNWw0ULKy7mZm/8drJuLX7K21f4q5pQ97mKhPn90ubtirGsituX7v8AdqvJaqkbKjMys33ttEKrt+781Wo7r5dqqu3btqpR+1IPe5in9nbyfm/h+VV/u1T2/vl21qXDsy7V2rULJsbd/F/DWcqcZGsahR8jzWZl/wC+qF8tPl+9/tVa+Xy9u2mxxN/EvzVzyoRlLlNfaEK2vnxs0X/Alb+Gq8lrsX5mVq0Lfcsm5flZakvIrWWNmZfKm2/Kqr8slZTw3NEI1OWXKc/Iv8O5akjbeyr5n8NSXFv/AHVquv3f92vn6tOVOR3R5eUbv+ZqG+VvmqSbb95f4vmqP7zVwuJUQb5tvzfeqZbdpbOSZdvytUf+zV6xRms7iPdtjbb8tbwp+0kTOXKVY/8Aj32/N8zVY37l+zqzbf4v96q8f7qNm/u/Mq/3qsR/LIsn3v4q3h7pEiSG3+0afNt+95nzf7NZezZ1rcs7hbK+aSVd1rJ/rKr6xpsmm6hNDLG0f8S7l+Zlb7rVNenzBCXLIyqX7n3atWcSyyNGzKvysy/LVb7y7q4eU3E3/NTv95qbJ8i0L89TL3QF20kf+1R82PlpKXwgTq3zfeqTdDt53Mv+zVVW+arMdvH/ABzLtreEiZGjHLYyqsix7VX+9/FRNfzS7fKjigX7u5fmqiz+b96Rdv8AdWiSKOL7jM3+7XZGRlyliO81BNyxXUi/3vKbbU0d/cbtr3EkkbfeWeSqO7/eVqsQzt8u5ll/2WWtYy5gkaluvlN827+7/eres4vtEf8Ax+Lu+8u5a5m3X+5cLE237taFjFHdbY5dSjs9v3mZWatIMwmd9pejR3Uccj6hbWy/ebzZPm/3dtaX9k6e10qrqjeTt/vblb/drzuSCG3kVW1rz13fLL5fy7auRwR/vLiK4ubmOP8Ah2sqtXTCfKYSidZHb2LSbkVYvl+ZV+b/ANCqjcW9r83lXDqzLuby4/mWs2G6maP5dP8A3ki/u5ZZtsa/8B/ioaKRrNt9x5slx/rIraPaqr/drb4omb+EsXV1pthb7YJJPm+Xz7mRW3Vk3UX2/wDiXb/s01dLhSTzGj27fljVvmrTtYG8n91Ht2/8t5V+Vf8AgNZcspSE5mdCrL5e9l/d/N8v8NWNLvVivG3/ADRr/eqO+ltVkmVJvPjt18xp4l+981Ya+IVtW3eSvlt8yrSLhGUonfX3iCP+z28q48qNvl2xr8zV57rV5HL9/dL833ag/tm4vZm2/umb+L+7Wjp9v9n8uSVd0jL95v4f9quiEfbE8vsfiI9N0hnj+ddsn8W7+Fam/suPS187c32hvljX+Ff96ukWyW109bqfzIpJNv2OJl2/L/z0asvT7XzdQur55PPVZPLj+X7395qJUvsxJ9pze9Ir29htWZWb/VsqtX1p+xFp1xazeIG+ZY7xo1Zdv3du5v8A2avnHR9LkvL63t4oWnkkk+WPb8zN/DX3F+zn4QvPCGh3Bn2qrXW7bt/76+b+Ku+jS5aMpny+c4m1KVM9e+xSNqyq6/6P9n2r/s/NWLJYb7dtL8vbbySfvPm3Kv8Az0X/AMdrpGuvN1K3b7tv5bL/ALzVRvNsGtr8y7WVtv8Ad3fxVzQlLmPi6XumRZy/Y7f+xbhvszRx7re7VtyzRt93/vmpbG1t9R0+SRrVGaNv30cq7tzL/E1aF5oP2y3jaJtiw/NGrL8tYWqahfaDJJeLbtLaxt/pEcf/AC0X/Zroj7/w/EdHtJS96Rnal4a0v7OzWun21ou77Q3kR7V8z+98tfGf7Q3w78XS/Ea416102517SbpY/wDj0h3bdq7drKv/AKFX2pY6jY69attvPKtYWZdu3bJJ/drz/wCKGjeI7/wvqUng2+bStShj8yOX/nsqr80dejD3qfs5HfgcROhWjL+Y+F7fUrzwy3nXFrPA0i+W0FzHtaSNvlZdrVR8WXGkq0M0DN9q8v8A1Tf8s/8AepuoalqWvapdXmuXk99fK37xrn5m3LXL3UrXF5Iz/e/vf3q8XEzlH3T9CoUo83tCGO3a6k+9838Lf3qk1DdZxtG23zm+b/dqaFvsW2Rl3MzfKv8AerPvHaW6mZ/mbdXi1fdienF80iv/ABL81En+rXd97+9R/wACprezV5kjpiTWLqtxub5V2/NTreX7P9oZ13Nt2r/s1D8vls275vu1IyMtqsjf8tGqQ+0VqKe33qjH8VZM0Hx/6v8AiptPhb5tv+zt+7RSJD/ln/8AZU63/iVW+8v96iP+HbTYW2zf+O1X2gOg0edpbGaFW/1i/MtYsissjN/Erfw1teH7fbtkZv8Alp5f3ap6hbxpcSMjfervceamc3NyyKMkSt/Fu/vf7NWrf5reOFm+Zfl/3qp7vKb5f+BVJHul2qv935WrKEveNZfCNmTZ8v3dvy1Nbz+UyyJuWSNtzUah822Rfm3LtqG3+dtv8LfK1XH3akQl8J28LNeSR72+b7rVBZ3EnkyRysq7W21W0+682OFmb98v8VT7llvJG27mX/x6vTieVKJjRoqxt83zLSMrN8u2hrdt3/oVEe5Wbd/wGvpZRNh/zM3zf7tC/dXdTPlST+83+1Ukab9zH+GsyBzfPu2rUMifvFZfvU6Hbub/AGaFbbubb96tObmHEhZdv3fvU5ZWWRVZVZf9qrC7fLbcu1t1RyRb/wDa/iqeSX2Srjvu/wANOjf5mVlqOSL723+Go9zLu3fN/wACo5uUz5S4zr+7kXduX7ytTvldm+X5WqrG29amjTZH975q0hIlx5SNkaLbuVd1TM7fKv8AEtR/fk+ZqmjT721t1VcJElrcSKzbl/2atahZ+fa+Z/EvzM1UY2kWRtzferWs7pXVt/zLt+bdV/F7pyz92XNEwY5fl+b7tOWVtu3/AMep19a/ZWb/AJ5yNuWnfd/4DUL+WR1NqUeYcrx/Z9395qGi3x/e+Vv4asfu/L+Vfm20LcbI1Zf7tPl+GRhzEbfuI1bbuZv4acqtu2qv+1TWi3xrtZvM/iqOOXZ5jL95vlpcpQ1UaL73+sb5lprbpdvy/dqS4uG85dv3V/76qWP975m77zfdp/Z5SzOktVeNm/i/irPa32/d+b5vvVuNbs6+Wu3+9VOazZvu152Jw3tDpp1DLVF2/M27/ZqNvutt+Vammg8iRlb+KoW+T+7Xy1WMqfu9jujIdGqv96tCzVfm3LtXb96qMaq/zf8AjtWt/mxx7fuq22tqHukTK90zNIzKvy1Jp7bl2su5Y/m/4DRNulZpm2/Ku3atVY5WgkWRVX5WrOXuVIyD4omwr+VcNGf3q/eVW/iq1cS3WqWa/aP3slqvlrJ/s/7VQzeXLM2z+9ujam2+5bpVVvvfLXbEwMvyvmVkb7zMu2oWXZ/vV0WpaX8ytbrt/hkWsORG8xtyr97/AL5rnq0vdNYVIyI4/u7fvVDIu1v7tWWXeu5V+X+Kk8hpV3JHu/3a45UzfmK6vTtlOkiaL5m27W/u01Xbd81ZcvLL3iiVYt/3KRYF/jm203evy7fvUfN71UeX7JMib9yse1Pmb+81NV2puxd3zf3akht93y7lrWPNIRNGzL8rN81WreXypFZfL3f7S1DDatuXZHu3VZt7DzZNrfL/AMCrspx5TORZbyVkWT7Yq/N/Cq1rNBbt++faysu1W27d1VbG3hsPlW3ge43f6xl3VsSWFmlqqveSvdbt25vu7f7u2tafvcxySkV7P+zbLy2eOWVv4VX+KtK41SaXa0v7hV/h/vUQxQxbZHVIljX+Fd26qt9rNjFbyfZrePzm/wCW8nzV18kYmF+aRahv5rr9zZ26yt/eb+GoYdRuvO8u1ZfM3bWkVap2eqbI/wB0yxfLtZqI9XWCGT7KytJ91mZf4v71VGQcsub3TpLdvsS+dqTL5Mi/KqrXP6p4oWfzI1t2gh3fM0TfL/wGsuSXT/LkuL/VJGulX9zAvzfNXP3V6srL5Ue2P+FWbdUyrxia06H8xbmuvtUjWturLGzbpPKb/Wf71WrPw9J5m6XbEv3l3NWVa3U0EnybF3fwrVhb+Td8reZJU0pU5R5pGk4yj7sSWSCG1m3LIzN95a6nT7NfLhvtSkZY/wDljHF/y0b+Hd/s1ztvZTQR/aHj+993dWpJcM8ce2T7S38LN/q4/wDdrSHu/CYT+E2rieTW7qOzaRWuGZZJrn/n3jX+Fa1JFh8xfK2tHC3lxr92sXQ1VofLTasbNukk2/6yttl+23XlxfLb7trM3y11RjLlOOco8p2vwzeGw8RQyPbveX1wrW+nxRfMv2hvlVm/3f71ffOmeF28OaPpulRR7oYIVjmk3f8ALT+L/wAer81dQ1FrLUo/sd1LBJbsskMkTbfL2/dr9K/gv8RNO+K/wr0zWrVv9Ijj+z3sbfejuFX5v/iv+BVriZSpwjL7J8fmlCVaPPE0rG3+wxLCknm7W+Xd/DWTrFrJeSf6VHI1vbzfaIfL+Vtqr827/Zq3qiXCKtwq/uVZWVV+81ZPjz4paX4Q/sWGaFrltUmWFvKXd5ce35pP91ayjFtx5dT5mlrI6Vrhms/ORtsa/u2/9lrNXS5nuppp5n8v73lr91qk0pWvI2hDK0PzKv8AwH7talnL9otfMXdu3baXN7NlrllE4bUvCttcXrSLcTwfL5m6L5a5rUNLmfb5tw1za/e8xvl/76ruteSa51H7Hb7Vk8vzPN/hVl/hrnfEDqsflw7v+mjfwzf/AGNexh6kpGlOP2pHy3+0F8FodWt7jxVoax6fceWrNp8Ue37VH/FJ/vV8s+RG275W2x/e3L92v0M1BY1tdQ1LUZPKt7OFpmiZdy7V+6tfMfxo+HMmqW8nibSbFluJF+0ahpscO3yY/wCGT/4qssZheb4T7HKcdL+HUPC4ZW+2LI/8P+rVqy7r5ri42/N81XrN1nvLWRvutMu6q+pJCuoX3lblh85tu7+7ur5ivGSjyn2tOUeYqsv7tmqD+Kp5E/c/NVdV+avHqxlzHVEdI33akZmfy423bdtR/ek/4FRu+9trDmKHSMzfd/3abs2Sfw07/lptWo9u1qCojrfatxHvZlj3fNtp1x8txIv91qSTqtW9UXdN5jNuaTa26r5fcMin/BUi/PdKu3bubav/AAKiNl8z5v4vlpu395tX5dtTy/ygbljBIlxNHu2/Nu20a1Zra3W5fmjbay1DH50UzbW+ZV+arVw0l/pdrJt/1e6Nq9aMf3fKck/dlzGHMvy/7tNt38pqsXSt5ci/3aqLXnzjyyOqPwl+3i+1Wc0a/ejbctVIX+Vmarej3X2DUFkbbt+6yt/ErVHeQLa6lNHF/q/4a1cfd5iI/FymhZzr/Ze7+KGT5lX+7V6O/wD9I/1a/wAPzL/drN0f5re4Xb/Dupyv8yr96umnP3eY5pR96Ra3M7fNt+981Rru/i/ib71WGTavmbl+aoY5WX/a/wB6vtJSl8RzR/ukbRb/AJqbs/76arK/6tqZt3f8BrKQRkN8j+L/AIFTdnyszfd3VN5rfw/danN80aru/dq3yt/eqoRDmKe9kk+b7v8ADuqdm3/xLS/624bf/D/49UzW/mxsy7VVf4f4qcEEpEMi/u+GXc1V1/2f4vlqw0DTr8v8NCo1v833v7u2lycxXNEj+y+vyrUe9opPk/8AHqsTQTRRxyNJTWVotrfdqeXlCMvdI4Z1dfm21Ju+b5fl/wCBU2+ij3bUb+H5mqFUaL7zLto5pRnylcvMXJHbbt+Vm/vVJDK0X+yrVTjb5m2su1qkaX5vkb5aObQzlEm1CBvsvzfeX7tU4Zd6rmr7SyeWq+Zujb+9WYr7ZG/9CqZy94qHw8ppWsv7nav/AH0tSNA3l7t3zf3f7tVLWXypN3/fK1f+7JJJ/eX5a6Yv7RhL3ZEMLqy/xeZupyr5rbVZVWjf5H8KpuqFpf3n+7Qv7wRiSRxNLM3zLuqtJuWTb/FU7M25V/u1Er/vG3bt1ZyjzS90qPMPZpPM3f8ALT7tR/vPL+X7v3mqwzeb5m7aslQr5m1mf7v8NVL4RohuLDz7fzHrNuImgkZf4dtbTRM8bMtV7xfPVWb5WrzMTho1I8xvTnyyMX5lanRy7Pvfd/u06RNn+7Sf7VfPyhKn8R38xKq7I2+X5du6qsm3atXYX3fLu2r/AA1V/wCW3/Aqyqx93mJiWY59l1IrfdZv++a0Ld43m3Fv3jf+PVltEz/aJFbdtk2/d/hqSzuvKjjZv+WbfdrenImUeb4Tpref/Vzbt2393I395aj1DRtvmTRfMu3+H5qbp8scu5k27fvLHurU0u6jlka3Vlik/h3fxf7LV6HLzHn/AMP4Tk5IpEb7vzf3dtV5Jbi3b5vMib/d2122oaG14rNFI0Ukf8O37tczqmk3kCq0rSTr/tfw1zVaXu80TalX5pGK3lv8y/L/ALNS/ZVb7vyt/vblqP5f95aYvmRfd+aPdXnS+L3onaDWrLTfm/vbquR3jL8qbdv8Xmruqdot0e5LdZV/i8pvmqYwjL4SnIoK/wDC1Oj/AOA0bVf5lbav8O5aj2KqqzfeotKIy9DK0X3P3VaFnarcSKy3EcW5vmaWTatY+5vm/u/3adHdbf8AlirV0xnykSidVb6dHFHJIl1BLJ/E0Um7bViTWbO1hXbH9pm3fdVq5H7Qu35oXX+8qtTreWPyZNq+UyruX/areNWPLYydLm+I6DUtWj1Jo2ijlgZvlk81vlX/AHax/vSfMzNtqi07bm+VVk/vbvu1XZ2dfvM26s514lRpF6bVJmXy0ZYof7u771U5LiZl2+d8v+zUexf4VqRYmX73y1zSlKXus0jHlGx7d396nf7SrTdnzfM22pF+7tX+996lGMhyJPNWL7qs3y/M1TRztFIrJGsW1ahX/WNu+b+Gr1vtdvn+792uyl/KRKXKalrpt1f27XF5cJFGq/dkb71bGn6XYv5clxvvNv3Y1+WNay7f7Oir80kv+81a11dRtcRw2dwrRqv7zyF+WvTpQlynmVJG1Nq1nE0cdvC0UMa7d275d3+ytRyap/yzi/1f3t396qccW5fljaVl+VW21HNYTW67Xb5m+8v92vXpwlH4jzakoy+Ekjl3TRyM3zbvu/3q+m/2IfiIvhzx/qnhK9m/4luu/vrVf4ftSr/7Mq/+O18vW6Ktwqqy1et9SvNE1SPULKSRb6zmjuLeRfl2srbq1qU/aQ9nL7Rw1oe0jyn6yXkXmq33t0fy7a5u40611SGZXt1nkhjkVl/iVWX5tv8AtVP4P8bx+PPh7o/iLTVTzNRs1k2t/DJ/Erf8Crl/hr4y1LUry8tfEOgv4d1DzG3RyNuWSP8AhZWrxqKnySXY+GlS5akvI0dN8UWsFnb3lpuis5F+WKRf3i/w7f8Avqr91qX2WFbN5Nt1eKzQqv8Ad/irx/R9V/sv4m+KvBgVGt2k/tLTW/urIu5l/wC+t3/fVei6PYf2jplrqUrSrdQyMu5pNzMv/wATXo1KMYKMip0uSJZ+xtqNvD5DSWlrHu3M33pqS301Us4WZY/s8a7lX+6tX5IrqyWa6uJllhWNfJgmby9u7/arzjVPGl1rNlNZ6Nby21nG22TUP4Zm3fdX/Zq6PPU92JpyfzGD428vxVNfWMG6DS9Pb7VcN/z2kX5o1/8AsazdF0uS601rqfd5lxHtZm+7t/utXQaxolj4V8Kx291etcyTN93+JpGb5t3+zUN15lra+Wq+fHGvyrXrR5eU1asrRkfFvxc8AQ+EPFkdxawv/Z8lxuk8r7sbf7NeWXm1pJpN3yySbq+k/jFPcavb3FxdQxwbZvlji/u/wtXzbdf8fEm75vmr5bMYctTmP0XLKsqlP3ircbmWNm+b5ar/AMFWpHZm+X5flquP9W1fOTjzSPfiN/vNt/4FTKsx7VVtzbm21XZK5Kkfd5jRBG+z5v7vzVPdRbZN3975qihVWZlZlWrlwiy28O3723bt/u0QjKUQZTb5l/irQum8/T4/70bf+O1T/wCWa/N/s1NvZofmraEf5jORX3f3fvVJJ87R/wAO6m7Pm+9R96OP/ZbbWfLKwzYVGutQXd/y0+WtTT7DfpN9C3y7ZFjXc38TVR09lTUIfm+VlX5a0F3PDeMzf6u6VW/2q9On8JwVZfZOfm/0pVk+Vty/w/7NZv8AEu3+KtZotjXEK7v3MzN/wFqox7Wkj/2a5qsftHRTI1+aZV/4DU03+rjmX5v4f92q6v8ALu3fxVMrM1u0f975qy5vdlFG0i1odwqXEyu21ZF2q1WVf98u7b/FWdY7Ypo2l+6zbauXm3+H5P7q1tSl7vvGUviJJJZNqr95f4f9miSVv7tLs+Vf4t1M/hWPduZa+ynzfCcceUPNbyWXay7m/vULKy/xN/danbVX7zbmqORf73yrWEo+8UTSN5X3fm+WmtcSMqq33ajVW3fNTvK3/wATLWnvEDlutq7dtTLcb/4mWqar/n+9UzbdrfLt3fLVxlIuUS9JcL5ce3+7/wB9VJDtZWb738XzVlxo235W2qtSQyyOv+7WsKsZS94xlA0mi81dzttX+7RJF5saybWbau2s9b1nXb/dqaG9k3fLJuX+Ja090jkkO+z7lWRvlX7zVHJB97b/ABfw1YVvNbb8rLTZolik3btyt8q/7NHLEIylze8Z/lM+5du2Sm7Ggk+ZVZf4v4qvRxSbm3LTpLfbHG2373y1yTga+0iV2fzbfavy/NVe4+T/AHasXEDO37pdrKtU2lZfl/iqKsuWNjWmv5S1av5u1f8A2WtK3ZriSZdv3aw7e4+7tZVrSs5/4V+8zfM1XQnzRMqsJFjY3mfOu5lpwiV2+f8Au7qkhZWjbc25o2qH7u6T/a+7XRKPNI5iPzdqtI21m/hoWLzY/Mb7y/xU26RvtCsqqv8AeWnfvPJ2ttVd1a/CURK7MrbNrNSSKzSRx/Nu21M0X7xdn3V+ZqjW4WW4Zvu/wrtrOZp7xNbp5S/Orfd+7/eqNot3zfd/vU77RIi7W+b+61NZm+b+7tofLymfvGbcRb1qntaKtjYvktt+asu4TarfdrxcVQ5o8x6FKYRuu1f/AEGoZE2t937rU37rblqxI3mx/wB6vK+KPKdHwlqO6X+w7xfs/wC8a6VvN/urtaqcMW/cq/NTlbZp9xGu75pFao7eVdq7fvfdaoh9kVvi5SxbztBIu35W3fL81b1vcR3+1m2xTfxN/easGS13R7l+9UdvO3mLukZdv3WrqjOVMwlHmOujuLj7RH+8aJvur83ytW1pesrPbyWN7awbWb/gS/7rVx+n6ksXyu37z+Hd8y1rSXS7laVUlX+Hb8rLXTTqfaOKdI0Ne8AXE9m2oWHkXkf/AEyb5l/3lrhbqz+yzMs6tFJt/iWu2sdRm0i8j+z3UkSyfeb+9/vVY16eHW7VvNVWk+6vy1NSnGpHmiVCrKn7p5vJFH5fmRSbl+6yt95ajWfyvurXQahoNvF8ySfe/vVhyW/lfdZf+BV41WlUp+8ehTnGpsEdxbvJHujljX+La26myfZ23bJm/hZVZfvU2SDa33lb/dojiVm+9/wKsI80vd5Tf3Rqoz/dbdUke6Jvlba33t1TN5MSrs3M38VQt8/y/dX+7W0oezJ5hq+ZLJ88zf7TVJZvHFdRt8zfw/N92oWVU+7uprOzferDm5ZFcvMTXUXkTSR7vut/DTYf9Z8vzU2Z93zUW+7zFq4z/eB9kszJ93+Ff9ml+yyNH5i/NH/vVJNFshj2staGn2qy2fzbfvV7McPGpPlOaVXljzGOsUj/APLNqdGknzfu2WuivLeHy1Xd5Tbf9bWLNKvzMkzSsv8AF/DWdSh7H4iadX2hGqf71aFnYXVxHuRtsf3W+X7tZsO64m+ZvlrrNNi+yx+X5f3l+auzB0I1PeMcTV9n8I2x0T93+/kZq1rNIbK3ZYtzf7P3d1QQxMnmM3y7vmp9rFs+ZW+VvurXvUqEY/DE8Oc5SJ/tsj/u23L/ALv8NJMzK26L5m/ip8iqn3fut8q0iu0Ua7vmb7tdMo+8cxDb7pZNzr92rEj7l+fd/tUkm5ZG2/MrfdZaZG6vJ87fw/drOa6AfWf7DnxXtrK31vwJq9x5a/Nqmnszfe/56Rr/AOhV7T4o1yxl1Sz1S4vlntZlZbeCBtyt/dZq/OfQ9evvDmvWeqWE32a+s23Qyf8AoSt/stXrXwn+K9xYeGdU0+8tbnULi1kkvLdoP3kkcbfeVV+9tVmrKnRp+1lM8jH4H2n7ymep/tRrqkWneGPiDoK/Y7jT2a1kkX5Wb5t0e7/Z+8tel/Df4vafe6LHqi3lqun3kPnN9r+WaNv+Wi/8BryWPx5b/Fz4b3mlsqQW8y7ppZ22tCy7mX5a+ddL8UXnhy1vrezkRVm/dtJt3f7zLWtWMaceWp8JnhsN7al7KXxRPpr/AIT5fiH41+3axqFw3hvS42aG0tvljuGjZtrMv92vRvCFnfeJbeFoVbT9LuJGmVl+80a/dXbXyf8AC2K41bVNJ0+ymllvLiZvOg3fL5K/NX2po+qK7W/lXn2OPy9qrPH823bRGp+79wyxtL2cuUx/Ffhq3tZre1tMu27zmWZtzf7Ncz4k1KT7HMsC+VNt27f4VrpJJbq81a6uvMXb91ZJPvf8Brh/H1/9gsbi6Vootq7W3fxNXVDm5feOGMfePn/4kfv4bhdytDGu3d/eavn28i2TSKq/NXuviyKZNPZXVZWZt25WrxLVJdlwyr8u1vmWvAx3vH3mWS90z1Xa3zbt21tq7qWG38+NmVf9X8zVLbwSX+oLDAu6SRf/AGWoby4/5YxSfKv8S/xNXzMon0fMV/Kb+Jdu5qGiX+9UbPu+9ub/AHqa3+1XHL3jWJJs+b5fmqxsb5f++qp/7taEe544V3fNtqaUfeCRX+/bsyq3ytuqxHteNtv8UdQsv+s/u1Yhi82GGT737xo66VH3uWJMvhKezZNto37G/h+9/F/FU0y+VqEn+9UM3+s/4FWfvcxJ2lvaqt9CzKv3V/h/irP1KePydWWBv+XxWXd/FWx5Sy6hGqNtVo1b/d+Wud1qKGK11KRpNtw10u3b/Etek/h5jgXxFz93LrEknl7YbiH5V/2ttczHKyrIu371by+Y1vp+1vlZfl/76rD2bLpl+b722uar71OJ1Ut5Ecf8X+9u206Nvm2j+9Uf8dTR7k+b+GuOPxG8g27bjay/d+arVwreS3y7m3VXuG33G5tvzVYum3LuX+KtYx+Ih7mjJ8kn3ttMjXfu+b5t1Sb97Lv/AIajb59zL/wGvu5R933Tz4gybd1Rr87bam8pX+81N+7H935t3zVzv+YY+NV+ba1MbzN38LL/ABVL/D/vUxv9d/wH7taxJCOBpZPlZV21a8hZW2ttXavzf7VVWl3Sbvu/L/3zUzSqyqwXdW8eUUuYRoN0cm37v96mbNi/dZVqfzWgjXd/F822kuJY/OjVN23bUxj9oy5pFdYv3ar91qa0S/xMzVJ5X2i43bv++qmkiVY2VfvNS5TXmKe5kko82SJmWrVxa+V5bbf92ljtfPuPL+61LllH4SuaItvftF9+rXnx3Hl7/l21RmikWTa6/wC7UflfZ1bdu+am+bm94y5IyNT5fM2/+PVT1DS2lk2r/vVXa4aJfmVl/wDZqtNf+bJ/Em1dtEuWXukxjKnLmiYEkXlf99Vbs5d33v8AvlamvLeOLav3t3zVRhbypvlrzY81Coeh/EiaG/evysy1IzM6xxt977u6qu9Vb/aqaZ2l+Va9Dm5veOaUTQs/L875/maoJJf3jL8v3qYqtEqt827+H/ZqT/R2jZV3NJV/3jH3eYjaXdJ/eXbtp0dur7vur91ttNj2puVlpszM8a/KtV9k1JP3fls27b81DN/yzWoWXevl/wANOV49vzL81RzcwuUN21fL21WkXfJ/eq35TP8Ad+7Vdtq7tv3v7tZ1YxlE0pmbN8rf+hU61ZlX71STRNL/AAtVdf3EnzV89OPs6h2fFEt7GiVvu7ZPm/3apQ7opGV/++qkjbfJt3fe/homi/ebvm2/w/7Vc0o/aiWXN/7uPc3zf3f9qo5It/zNt3UQut1byKzbZI13L/tVHuXd83y/3a0cuYy+EqrL5Tf/ABNXIb2RW3LJtb/a+ZaqyPub/epvzRSVxRlKMvdNLRN638TSRSf6Rbx3Uf8AstVyPxDa3X7t28pWb5dy/drk9n91WoX5a0+sS5jOVKMjqJPsd7cL/piRbfuszfK1V77S/wB9te8g2/e3K25aw47iOJt0sfn/AOy3yrUNxO1xJ5jKq/3ViXaq0TxMeUI0pfzFySKNflX7396o5EWJV2Mu2qu9qcsrf7P/AAL+Kub28Tp5ZE0lxHt2qvzVDJL/AHadI0b/AHF2/wB6mfxVlOQRG0jfPQrb6WsDQd/DSxp8ytS7flpq/eX/AMerWMfeiL7JoTL/AKP/ALzVq6eixWccjtuk/urWPN83lxrt21tQ7beFf9lfvV9LQl73MeZV+DlK+oStb/NL8zN91dtZMkG7+L5q1PtXmyeYsck6r8u7b8tSWulyXk3nSrth/iVac4yxFTliKNSNOJNoOks/759u1a2rhN375W/i/wC+qI9qR7Yl2/7NSwxb9szLuj3V9BRpRpx5Ynk1asqkuaQsfyf7St8rVMqbG+9t21Ctx97yvm/vVJat+82uv3v4m/hrpj7pxSJo9ssnzf7tNa3ZZFbdt/h3U1tqyfu2Vt1Hm/vm3L91fl3NV8v2if8ACN2tFJ8u1qd8qM2/5flqwzLtXcu1l/iqnMm5qicS4y+yV5E2eZtb5qNL1m80bULfVLKRory1kVo2Vv8Ax2pLhfNjb+9WXI2371eXPm5uY66cY1Pdkeq6b4gjl1K68SWStbafqy/6RZN91Zl/1n/fVebXl/Jf3k1w22LdMzeUv3V/3az9P1aS1juLXc32dm8xV/utUliy3Uf8W7b81c9Wr7SPKXTw0aMpSPVPgXrdnZ+OreO9k8hZoW8u5X+GT+GvsTRfFrT6bIrxrE0cm6Rl+Zf+A/71fnfa7fOjVWaKaNtysv3lb+Fq+gPhv8X7jV9LXTdRmdr6OHyZPLXazRr93b/tV2YWrHl9nI8fH4WVSXtInvl94lje3uo7dl+aTazf3a8r+ImsrdSLD5irGu1WqG88ZQpYraw7mjjXb+8/1n/Aq4fxBfrFukb7zfw16spe77p5FKhyy9453xdeeb/8Vu215PfIuqXFxs+aZfvba0viReTXVxa7ZG+z7W/df7VU9JsP7NjhvvmWPydzL/C3y189iJ805QPscJS9hT5jm2/dMy7tv3vu1D5vzK26pLiJYpJP/Zarr95a+aq80Zcp70fhJI5ZEk+VqfJdSStu+Xc33vlqCT5N1KtcPNL4TXlHNKzsq/LWnbhW8ndt+ZW/hrMX/VszferVj2+TH5W7cq/M1b0PiJqFORf9ImVv+ef8NamgxLLNpu7dKv2pWZf7396qFxF/pkm3590f8VX9HaS1h026Vl+aaRV/vLt/vV1U/iMqnwmXeMralcMn3WmZl/76qH/Wyf3amul/06T/AHt1Q26brhc/xSbawn/EKXwneLpE1nqS2rs0FxHt85W+Vl3LWD4qtYbW1VV/1jSbmauombz9Qkkdnlmjb95I3zM392uf8aSxytHGi/Kq7W/2q9Ka/cnnqXNUjylOP914f0+ZZN22RlZW/h+asncrXzN8u1m3VuWsW/wb5ir83nMzVz8y7G+7/FXDPm9nE7KUvekEcG+4WNW+81O2/LJ823+7RvWKZWVf9qmtLt2r97+KsOXlNR03737P/u1NeNsjX5qjjb5o2X/aX5qjvPlkqZS5YlcvvGxGiqvy/dqRdrr83zbm+7Uavu+Xb96mx/7P8Nfec3KeZyjvvSbl/hp3yq3z/LRGn7z5f++qFT7zP8y/3qz5fdEO2f3fmp0m1pI/L+9t+aoW3OzRqv8AwKm/ck3NurSPuxHEI3+Xa/zL/FTo2+Zdv/fNH+tVVVVX5qkkt2WRvmVqqMRjvuKqr97+KhovKuGZWqFWZ41p0f8Atf8AAav4vdI5Sb7nzfNuZvlp0f72RdzbWb+9ULStuX7u2iF/325l+VWqeb+UmxYuNyzbWb7tRxytEzf3m+9TZH/eKzf5WpJHjRtyt8rUPmJ5SSZ99rudvNbd8q/7NQxv5rR7221H5v3mWiSdZW3N977tE5RKjEbJ5b7l3bqh2NE3ys22rVxOsu3bGqsq7ajklV46iX900jzFeSXf8zNVeT55P7v92rSqrw1TmT/gVefX+HmkdMSSN1b73ytVqOXcrNu+792stX2tVyF/N+ZP++VrKhW5pcoTiXI52ePb97+9U0cqvH8y7f7tVdi/M27/AIDTo2klVVX5f4a9OL5TmlEm+8q/w/3WqGR9zfK1OkZU3My/N92oY12SbVq3L3eUIx+0WNrP9zdTVRd23+L71Ojl2SfKv8NRsrPJ8y7W2/8AfVLlESQ+Z5ny/dptw29v4Wp21U/d/d/3ajaJtzbfmaplKUY8sRx+IqySs+1mqncRbG3f3vmrQkVUXau2q7Rb42/3flrzK9P2kTqpyKa/I33mq4tw23yW+7VH7u6ppJftEas3ysv3v9qvGpS9nKUTpcQ/1Fwrf+O06RdkjbfmX+Fqb/rV+amyfLt27qKnwkitTPuybv4aP4qmWLey7m+XbWEY8wELf722o/8AerQWwV45tzbdtu00bf8APRlZflqgtRVjKMioy5hNn+1SsjVL5S7dy/8A7NRsrbW21hOBUZDd2z721qazL/d+X/ep2xlZd33WoaDbWfs5cpfNEPlb7vy03+L5qd5Tbfu0bW+8q0ckv5Q5oka7qkji89tqN83/AKFQyN/Evzf7tGz+9VQjIVwki2Ntb5W/u1JGu5v4Vp32jfH5bxrL/dq1p+mtdSbVX738TfLXZSpSlLmMpVOU0NF0uO4mWQsq/wAW1m+9W/8A2dHF5bPIs7bv9UtVLfS28tdu3zF+XdU29Ytu77y/K1fQ0qf2YniVKnNLmLmxd3yKq/w7dvy1HvVI/vL/ALtRx+czfKv+196nLArTLt+Zl/vV7NOnyxOOUv5iSP8Aex/3lpkks0W1Yv8AV0/a21lWmL5nmLt/1e75q1j8RmT6bqTaXeLIiru+9tZfl3UTSyXEjTeYu5vvfL8tEkEcW1iqtTZIPu7Pu/3aqxD5ZSJti/K235v4ads81v8Ad/hqHypty/3VbdUkaNu/vUUiJBv3R/Nub5v++adJ/q/mb/gNN+baqt/u0R2+z5nZmZW+Wt5e9HmJK91u/wCWbLuqjqief8yMqstWLpG2q1U7x2+7/eXdurhqHdR+IwZHZZNzf3vu1raDL/pTfd2/71ZtxueT5/8AvqpLVGVlmT7v3W2/3a+fl7sj15e9E2NQgks/3i/e3VcW6/eQtFI0Uy7WVt21qp2rfaNqzyfeX5adJEtrJHuVpWVv/HajmlGXMc0Y/ZkdA3jS803VJm8xvlb/AJafMrVpL4ytdXk8nzlgk/us1cTrW26vJo2byvm3K396sOazkX7yr/vbq3+uVI+6ZywtOR0Hiq1a6urVlZW8v721t25ajvr+H7L5MEir/Dtrm/3ysqozL/s7qbvkbcrqrNWEsV73MdccP7sYkl0q+X8zKzbqo7tm1mqx8r/Ku77tQyL93dXkVfelzHfGPLEJE+Zmao9u77rfLUzRb41Zdv8Au1HIn8K/drlnEsbv/wC+f/Qq0LN9kci/MvyrWf5Xy7avLL5S1VLm5uYVQWHduZt3zbW+7V/TYFazsWVtszSSblb+7WXb/J8zfLurWs28q3j+Vf3cbN8y/wB6vRpe9LmMJ/ymTN/x8SbWq1oNvJdapZwxbWkkmjjX/eZttZ8iN/wLdW94Vi23n2j5t0PzfLWEVzVCpy5aZ2WnwK0mrN8rNHJtZVbdXnuuXDXFwyszfe2rXoGj/wDEm8LzSS/666m8xmrhWTz9QmuG+aGNvl/2mauyvH937pw0I+/KRrMzQeC5LVZPla6jb7v8S1ysjN533v4q6iO4WXQb6Nvm8llZf9quXj/eybmrlrc3uxOqh8MiaZmeaST/AGv++ahb7u7d81TSJtjqGNN8nzfd27vlrmn8R0x+EkjT7u7+Fqhml82Zmq4vzQr/AA/xVTjTdJ/wKsp/yhE25Puru/4DT42ZV+Wq7fN91fmqT/j32s/zV97KUYyPO5SSTy/l2f8AfVN83/d+X+GoVl2SN8y7aj+1bP4vmqZVYhySL0itFGsn8LfeqBmVpFaovPZ4/wDZqPezNu/ib+9USqlxiWpLiNtu35dtEkq+X5m773y7aqrE33W/4DUjRb/l+anGcuUOWJIsse3azU1rhf4ab5H8X/fVOji2fM6/7tRzSkV7o1Zfm/vbaGuvl27dzU7yvl+Vvm3VNHZSPHu20WqEy5SH7RI0e3bUO9v49q1a+zqnyvG27/eo2/xbfvfw1XJLmDmiVd7O1Ee6rjL5TblX5ttPji+6v8X92j2Ug54lSOKR13bvm/hWmxxTfxfdWtT7L/Erf73+zVPyvl2rVSgRGZVbcv8As1H8z/drb8iPy13/AHmqBreGKTayr8v92s5UPhiONWJiyW7P92mws0Xyt92tSSDfJ8qtt/8AQabJatKv+1trhlg5RlzRNva/ZkRq7Oqt/wAB21Y2qv3fvLVGPdF8rbasQ/Purupzv7pMokkif3m+X+7TZPkjXatH+z/FUlxKzyfw/L92tZf3iA37WX+GjzWaT5fvLTml3/d+9Ufmt/s0cxBLG+/dJ/3ytRfNuZt1OZWT+Jaj2MklSOIfN833WaiFF/ebv7v/AAGm/wAW7+Go/wCOueRqUZEpsfSrU0Xy/LVdfl+9XiVIctQ7Iy90cyfN8tDJuqWkZfu1UqfukcxFtZ/u1PaxNPujWPc22pIbVvlVfl3fMrVuaPa+RqCqu3dIu7d/eqqdCUZR5jCdXliV7xPKvGV1227N5aqv8LMtYM0H2eaSH+JWrrNWi/0y4hl27lj3LXK3j7rpmX/gVGKjH7JOHqc0eYj+6v8AtL8rLVizVpZFjRvmoZrfztu3a33dy/dahbKSKTzEm3bfu7a4YxOmUvdNKGwWVWjVlWSP+Fv4qbHoy3Ucf3opG/i+8tR2usyQSfv4Ul/ut/FWpZ6pa+YzbvKrpjynJL2kfhMuaya3bbPuZVbb8v8AFSNE1rt2Wv8ArPl+Zd1daut6XFtmnWNv92odQv8ASbrbJFNFukb5d0nzLXVyE+1l9o5NrK6lk3Tr5C/3m/hqNrX5fl2/7K1rSWs17IqsytH/AAr/AHqs2ehx+Z5k7btv8K0RwkpFfWYx+IxLPTpnVf3f3v4v7tdFa2a2sKrcfN/dVamuN0UKxxKq1Hum8vdt+b+GvaoYWnTjE86pXlULm6H93HAzKzLu2tVe4smXczNsVmoX51Xd/rF+WnRszq25l/2a7+WP2Tm96JC1kybVWRqtW8u2TduXav3abHL+7ZlX5qF2v99dn93bVuISJpJVf5v9r5qI1/vLtX7tJH8y7n+633an2bfvfwrVR90wIVTdJtZqk3t+8UblqFdvmfMzbv8A0Ghl+7823/2aiKAn2fu1VGamW6skjfM3zfdqSR9lr/00+7TVTeq7f91qzjGRH2R0yyNIrO3y1HJu+ZvM+981TNKrt8v8P96o2+f5flrSXu/CESveS/6P/tVizXCv99vvN93+7WlefLJ8zVhzbvM+9/tV59WfKepQh7pHeW7bf9n+9XQeDdBm1vR9cmgj3fY1jZm/uq1ZMm17fy2+avRPgHoy69r3ijS92xrjRZmh2tt8yRWVtv8A6FXnckZVDXEVeWlL+6ee+VN8v8Lfwr/drShZrqSNZ22srL/F975qdeRNdXkccK7Wb7qr97dVfVLJmk2zwtBNH/C3ytXJOnLm5S41Pae8aGtLHPq11H/E0m7dt27qwbi1mWSRW+b/AGqv65PIl9N8vy/L/wAB+WsiS4k8z5G3Lt+61cz+I3hGRTm2r83zL/vU3ayKshbctWG2ttaeNf8AgLVVkdfm+b5W/h/u1yy92R1RHbG/u7G2/K396q/lbv8Aab/arWtYPN0+ZfMXdG25f92qc1rt+Zdv/AaJ0+b3ioy97lK/lNtbdUe9/wC9Vq3i/wBI2q27cu2qu/d8u35q5JRl9ouMgjTdJtWrF1/q13fe/hpbOL7zN8tM3b5PMdvlX5VquX3QkR7m+WNf4q1Lp/8AR418xvu7fvfw1mx/6zc1WLp98fy/eZq6aEuWPvGTjzSIW/ik2/K1dN4Zi2afNu3fvG2/LXOwo08kaqvyr96vQNLs47e1s4WXa0m5t26t6FP3uYwxEvd5SHxF8sNvZxN975f92uVuG+y3Hlja0cLbf95q1NYvf9Ok/iVflVlrn5mZfMk2+Vubcu6nXkZ0oy5Sb7R5Gm3Ee3c0lU7Vf3i/N92rt15aRqrfxVWhRUjkkZmrnnvE64lWbcu7/e+WnW67IZG/vfL/ALtNZtzfNU0cTIq/drmlH95zGv2Qbalqqr/F/FUcK1JeeX5iq33Y12rtp9uu2Tc33d1ZcsuYkn837zLUm1mXdUrbUk2p/wCPU+OLZHMzfdb5flr7iMJSj7xwSkU2Vm+apPK/d7VX/gNO3bP7y/3akV//ALLbUygW5SI9mz5W+WmxxfvPmb5aJJ98jMjUL91W3bflrf3RDplXcu1l+ajZsb725f8Aeobam3ctNj2/e3LQ9QLH3V3fwtUexn+ahtqf3qd8zSbV/h+981EfekQNjRflj+7U25lbbuoZPmXb81HzfeX5l3Vry8suUiXvA0vmsrfw/dp0zLFt2q1DSx7vu/dXdRu3KzNt/vLQ+bmGOh23jMzbvlbbR/y2kb7vy/LUay7Nqp8rfe+WmySyfaNzL822pn7ouX3ixMzJCq7fmqGP/WfN8q1J5saL80jN8v8A3zUHmq23a1P4gjEs7o9v+s+bd92iR9siqq/vF/iqru3fMirRvaf5i1Zyn70Yh7MtbGSNt3y+Z81VY/3EjbfvN8tOa4+6sjfd+7UcbxtJ8tH2veCPN9oS6ijlhVl3bqqQ/eX/ANBrQklVVbau7/eqjNEyfvE/3a5qsfe9odMJe7yj2Zfm/vUsm77vy1DG25Wb/vqnR/N8zf3f4qj2vN7xXKSKi7l/hqTZGn/AvlqHa235f7tOt1Zm/wB1d1b0p83umcokzIqfKzfw7qjZtkf97/apuxvmZqkj+7/s1X2veERr91t33m+9Rv8A4dv8X8VNZl/76p0kTeX/ALX3vmrOXwlkcn975arNt8z/AGassrbfm+9UOz5a8+rHmNYhs/d1NbxLLJ5LLtZl+X5qh27lqRkZfmH+9U8vuhI1IX/d/ZZ12yR/dl/9lokvfsVxGqr/AA7VZW+61VZp2urdWf8A1n8TbqbNFut/M3VpV+HmOVR973jUuLr7VGzNt+0fd/3q5tYt0jN8vy1It15TVC0v7xty15E5xqHVTpcvuxCG3mnbasbOzfNViNJLVtrqqtTYX3yR/wB3d/FVxfMgk4VZ5F+ZaqlGPxRKlL+YjZZH+Z12r/tVV8j93/s/erQX7VeSfv8Ay/m+ZttXJIoW2qu1tv3dtd1LDSqe8c3teUyFtWdvlX5av6fpcfnf6vdJ96ppIvs8i7mVd3zVIrbtsiyKv8NerSwcYy94ynVlKPulyZ/sskbJtb+9Vq3WNY/M3fe/hrMW6WL5X+6zVP56/e+9/wA81r0IfynC4cxamljXa33lb/x2pt7M25F+7Wa3+pXe23+9tqaO42Ku6rj8PumTp/ykkkX3ZHb+L5abJEsCx/MzfxbadM++Rdv3V+Wm3i+bJuVtsm35qgOUtSIqx7k/75qP/Xsv3f8AZWpJG8iRfm+Xb81V9/myN/dat/ejEzLFxcbf3aLu/vLR+83LtXdu+781Rwxbbht0nzN/46tOh/4+mZf73977tTzSItEmaJd3+0zU6RVWNvm3baj3b23Lt+98q/3qmZFuF+b5d33Vo92JlIj2b/vfL/vVJ5XlN/D/AN9UlxLHLtXb8392lhdd396mWJbqqrJJu3f3arTS/MzVYji/hXbt+81R+VCrfMzU+TmCMjPvrjbHt+833qx5m+Xd/erWul3s2xty1lyRNEu1/vferzakZRPVo8vKN+Zl/hr1T9l2waf48aDCkjK3kzblVdyyfu2+Vq8p8rytzf8AfVdZ8JfHN18PPiZ4f8QWu2Vre4WNlk+60cnyt/6FWUPd5ZBiYSqUaij/ACm58cPDUngv4jX0draywW8kjTRqvy7d38NV7qfTfENrZ3ErSL5aqsyx/Myt/er63/ap+HEnjuxtXso7eBryNmXd8si3Ea7vl/3lr4WtZ5tLuJFbdFMq/wB3+H/dqMRy3jVXwyPLy+ft6Si/iidB4g8PSWFwzIv26Fv9XcqrbWX+9XI3yyWs3ybdv96vUvAPxSsdI3WOrq0WjyMrTNbKsk1v/e8vd97/AHa0Pih4Z+HsWl6frXgrxA+pafqW5ZrSfb9ptZl+9uX+FWrz6tKMv4Z6lKpUpy5akTw+Z/NZdu2oZEkX722ugvNEX5Wib5W+aqa6NM+5flZa8vk5viPVjKPKVbOVrVV/iWT5WWppHVfufxVDcWsiyNu+X/doj/uv81LmlH3Q934iH/lpu+781OvIlWZm/vfMtL9n8qRvl3NUrWu+GNpG/eN8tZ8sg5ivt3/Kn+8zf3abI3zbdvyrTm+b935m2OiOL7Q3+yv3VocZS92JXMOt1+8z/wDj1H/Hwsn91flp10v8O7cq/wAVOtYmlWTa21f4qqPxcsQ/vFjTbdvtEbIv7v8A1bf7TV32qIunWszStuk8lVj/ANn5a5vT7LbHH5X+rVt3+9VrxJqP239y0nzKu6vTh+7p8p585e0lyxMOOJYo2muGX/d3VR3farjc/wDD/DTrhJLiRt0i7ajkZYl2ozbm/i21x1P5pHZGIt0zfaP+mjf+O1BcPt/dovyr97/eqSFWWRpG+6v3manR2vm/vGkXbu/76rH+JEsZb2rN+8f5Y/4t1PZ/tDed92ONdq1LdT/avlVtsartqGb90qx7fl+9tpyhKIubmIIU81vmrQ02KOWRmf8A1ca7m/3qz49z/Kq7m/u1sSPDBbrborNu+aTbU0oyqe8Ez//Z"/>
  <p:tag name="MMPROD_10003LOGO" val=""/>
  <p:tag name="MMPROD_10004PHOTO" val="/9j/4AAQSkZJRgABAQAAAQABAAD/2wBDAAMCAgMCAgMDAwMEAwMEBQgFBQQEBQoHBwYIDAoMDAsKCwsNDhIQDQ4RDgsLEBYQERMUFRUVDA8XGBYUGBIUFRT/2wBDAQMEBAUEBQkFBQkUDQsNFBQUFBQUFBQUFBQUFBQUFBQUFBQUFBQUFBQUFBQUFBQUFBQUFBQUFBQUFBQUFBQUFBT/wAARCAPAAt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B2z5lb5vM/2qbMvy8LU3y/Kzfd/wDQqi3f7VcMv5jnGeV+8aT5v/iabJBsXhd3+zUjKzqv93+Kjf8A7XzLTIIVXb/Dt2/dpqxeb/D5VWG/iVf/AEGmsq+WvzUoyAhZW8tV/wCBVH5W1v4m/hqRX3f7Lfw05mbbu/8AHa1iTykTJ/D975vlpkkS/N8v/wAVUysu5tq/w/NUfzM33v8Aaqf7xTIWi3fw7ahktWij+Xb/AMCq8yfL/tfw1XZflagkz7xd/wB/5qx7iDfb3Hzbtq/xf+g1tXCLt3bm/u1lzJvWRf4dvzVvRlLm5jnrx5o8pyumqstvfbvvbfl/3q3PA/mfKqruk8z7v96sa1/0dr5dv93/AL53Vq+C22apJG+5l3fL5X3q+8w843ifCy+1zHWb2aNf3fmwx3H93b/31WTJpvm6pcWL+VE0zeYrfwrW1JL5TX0LfvWVlb71YviKwh/tSzVfNjaRd0jfw17k5faOGPxGLDoyz/aGuJtvk7tv+01QzX8081rC7ebJu2tt/iq1HFDFqXk3TM1uv3m+7uqrb/NfNcRL+7Zv3e3+7WHNze8bx+I3LywW1k8xvLl+X5f/AImsm4uI7WzWOVliZv8AWSrXSQ6XJq8k2xl228fmMzfdrzH4gat9ltZoVbbJI3y1VSfLHmia0Y+0qezkcL4s1ubUtQaPzP3MbbVWsHe21v7v8XzUM393/gTNTVfzfu7q8GUvePrqUI048sSSP/a+6q/dpsj/AN5v+A0SP/47/wCPVLZxK8nmP8y/3f71Xze9ymvNy+8XdNiayZZGj2yMv7ncv3f9qtKz02TVJtss21fvNL/eptvbtdeXNcM3zN8sX+z/AHasXE9xArbNqx/xMq16UeWnE8qpPml7pX1CW302Ro1VW2/w/wC1XN3l1JcTMz/eq1qDqvzO37xqy2b/AL5rxcZXl8J6GGpcvvSBn/ipVoakX5a8r3uY7PshQy0jUv8ABUykEQ7LS7vmpn92nVH2uaJQfepNtLSfxVcoy+IBF+8KSnNTmqSiOlk+6aSl3/LQAu2k/wCWe1qSn/wURAZSfxVJsplQAn36Wil2fLVgJTttC0v8FEfeiEhv3KSiiqj7oDlpP4W+XbR97+KkqZSAKfTKd/s0RJY2iinbqAFo301npy/3aObm90B0f3tv8NRt/Ev92nRtskp0i/Mzf7Vae9ykEVLG9N+/RurDmNR+6lVqav8AtU7f/dWrjIlgvyfMtOX7v3ab/tU77taxJkI1Sr83zU1k3fep8bbWZWWtofETIs7t8a7lq9bsv2OaF13Kyqy/3lrNhbZ+7+bctXLX/WMqq3zf+PV6tNnHOPQgkVreRW/h/hrTWVrqPzP++mqGOJb23k+b5l+61V7edopFVvu/dateX2cTKX7yJoNOzKv8X8LN/eo+zt5fmfwt/wCO0SQLFcSKzfu2X/vmpI/mXy/vMq1UlKXxGJXaL+H/AIFSbWl/3v8A0KnyKrMrbtrU/wD6af8AAdteRViVzFTY3l7f4v7tN/u/LRI+1tu5ttOj+827+KuOMuUsbH/rF/iok3d9v/fNP2bY/lbb81RN8v8AF81Yyl9ksazsyr92hU/75/u07/a/4DTF3fL81aORYvzfxfKtIyfN/wChUq/7X3t1Nbb97/vmj+9EBuz/AGW3fepsi/xU5n2rRv3L/vVJXMRSfdFL823+JflpWfbupN+5fvVlL+Us+1Gi+793/dqOT5Y/m2stSR/7Sr838VDJtkZdy/drxrxPVsQr8rbqa21WqTbuZaa3zt/s/wB2sn7sguN83+Jf+BU1mb/gNNbbtbHz05vvbdy/MtVy8oRkV/u7qG+8y/w/epys235vu03+L5vl/wBrdT5ixrNu/wDZqduX/a3ULu2ttob5aI/DymQN8m2oZE3t826pnT5drbd1RSJvqgKE23/gP96suRW85lXb8zVtTf8A2Py1j3jM0i7/AL27b/drWPxGMvhOXX5dWvI9vzMrVNoc/ka1Cytt8xf4aivFaLxAqj+Jdvy0lr+61C1k/i8yvt8O/wB3GR8NUj70j0KT55LzZcLF+5VlZo9zVj61Kt1bxyfM21vvL92txfnWOTajblZWZfvNWPri77PbEq/3tqtX0vL+5POcve5TBvrWRfs9vLt/eL8v8VVY4JNNkmt/vNH8u3/ao1SXzbONfMb7R5i/8BWobVJr2+m3fMqr5kjf7teedPLzSL2uavcWFvHZxNIyyL5lxtbb8teM+LNZ/tLUG+bd/wCy16F4s161/wCERuG87bqVxM0car/DGv3m/wDZa8d+b5mrDE1eWPKe1gaMZSlUkEm6nLtpP46ikbc21a8q570SRdr/AC/99VsWMG+PcvzSfwx1m2cS7vm+6tblvLJFGu2P95N91f7td1CPu80jkry5S1GnkSLvkVpG/wDHaq6xLsj2o33f4d1WriKS3j8yWRYm/vNXN3Ds3mMzM0f3q66tSMYnHShzS5irJt3bm/es38VV+zU5n3bab/HXzFWftJHuUxVpd9LTPvNUr4Sgb52o+7TZPkakrL7QBTmpd+9fmpv36mQDlf5furStTF+7Un3vvVuvhIG76KSOkjb71ZRLFWj/AJZ02igoKVfnpf4aYtTEB+6k/wCBUq0tUAypNvy01qctFP4gI6fu2NSfxUNU3Ac1NWlplasB/wDHStUdOWovyx5SQWl/jplPojL7IBR/tU1W+anbfm+agBvy/doVvmp3+7TKnm94oe33qcrb6av3KF+Wt+bXmM5BL96mVLsqNvkrKcftFISnr838VN2fNQrbKyj7oDl+WnK1N+bbSrXVGRA+P73zU7bv3bfvL/eqNn3VJ9//AHlrSJBN5u5VZflZfvVet2bzNyfK38S1nwsqSbnVvL+61XF3QXG12Xa1d1ORzziWY7hrKZo2VdrfxVBqVnJBMu9WXd81SXFu32f5trKv3Wp0ks0trCyt5vk/L97+Guz4tDCPxc0SRd15J5e5d235abHtdfL/AIv4WWpI5fN2yIvlMq/L/vU2Sdri63PtXc25l27aJxM+b7I6HdK33VRv9qpGbZuXbTZkj2tt+9H95v71H7yVd33qwqw93lJ/vEc3yNtT7v8AtUxmbd/u0k3+uVdvy0Sfut275q8qUeU2iNkdtu6m/wAK07/Z+7TZF+b71cwiP5ko/wB5ae21PlX/AMdpi/N/u1EiyX+H5qib56GXf93+Ghn2stXGX2QG/d2/xU1f9X/Dup0lH8PyrRI1I5Pn3fdprN/Eu3dTt9NVfmrnLPtTzdjN83zbvmoZN3/Afu1I3zt937391fu0MuyP5V3V5LPVuQ+U275W202RG8xvmqZkZm3f7P8AdqFV3su7/wDaqWCI2be1R/xfMtWtv/Av/HahZNtUwI5IvvfxL/FTfmWNW2r/AHak2s3+1TZlX5d33t1R8IEbPt+7/wB80fN5a7f96pPK/d/LRt2r/s1YEextrL97/aqNvnj+VasMn7v73zfxKq/dpq/JVklGSJk+b+L+9/drJ1BW8z5v71bk0X7ys3UoP3fHzturSmQchrzNFq1qzf3lX/eqCZ2WT7v/AC0+7VrxYjIsbfe/9lqjNKtxb+cq/eVW+WvsMDL9zE+HxcOWtI9G0/zGh0/5Ui27trfxSVl3FxcRLM3+jKsbNC237zVNZzt/YtrIm5W8xfmX5maptQtY7W3uptqwN97cy7lavqIy908ifuy5jk76wtUt9JuHuF85mZri2X5vL/z81c74ovYbO4kW1kaKORdrMrVta0lu9wtxb7vu/My/xVxPijVLdPsdq0flTNIzXEv+z/DXHUly+8ehhoSqSOT8VXEktxD+8Vo2j3bawfvyf3tv3qsaldLdXkkka7Y922Nf9mq8fSvGqVOaR9ZSj7Onyjml2bf7q1HGjeZ/tUSfN8q/71TQrt+X+Jqnl5pGsvdLkO3y1/u/eroLN9i/bLpvK/u/L92suNF8td/3V/urU1xLJLt3L8v8K16lOUYxPNq+8VdQnkv2WSX5bdfuxVi3D7v9ldvy1saovlRqzrtb/lmtYcj75GavNxkjtw0Yka/d+anRp+7am05a8qMTs+EX+Ok2/N8tO20MnzVvGAhjfe+akX5aP4m3U9fu1yxj7xZHtpf92imr94VICU/ZRu/eUv8A6DVxIE+7Q33qdt/d0v8ABWkogMk+6rUypf8AZqP7lZssd/HSLS/eoqOUBlSffWk2Ubv4aqMgBlpFp+yo23K1HLy+8QO+9Q3zLQv+1RVuPuliR0rJuo27GoX+7/dqI8wBso+bd8v8NFOj/wBqq/ugN+//AL1C/epzblahlp+zAay0f73zVJt+X5aSjlIGb6NlEnWnfeWjliA1fvbacy0v8dK3/oVVGPNEcpDV3fL/ABUTLvXctCf6ypd/zNG//fVVy80SCsu6kqVlZG202uaVOUTW4Rvsp38W6mbqX/doiQS0qv8AMzUlJIjRfe+7XTGP2okFpdu3b8u2RakVGls2b/nj8rNUcKfu2/vLUlr+4kaNv9XItdyjzmEjQs1+1Wc0asvnbdy1JHbs0LSRfKyx/vKp2+61bc3+9W5JL5Un2qBV8lvvLXd9k4KsuWXumLva1WOQMrKrVYki+1N5yr8v3mapLzS2t2kt2+7IvmKtSaS3+hr/AHt22p5ZRl7wOXu80R0m3y1+VVVvlZv71R2cvlff+WppLVmtW/vLJRJE0syqm1W+9VyM+aPLyle8i3bZE+7VXfv+X+JfvVoX0XlbVT5Vb5lqiu7cytXnV4RNIS90ayfvPl/hqOT73zU7ayt/ut96nN5e35v++a8yUTYhb/x2je38NNkl/ebmqTcyL81ZssY2773y0xvn+ZfvU5X3r935qF+Rm+Zf++aX2ixqt+8/hpvzbfl202T5v/sadGrf8BrOXxFDZPm+Vdu3+9TV3fw7akkXZ/8As0zbU80eb3iz7b2M67hupsn95m+981TbWZtu6myRNu2/xferype8emQtuf738X92o9m2T+61TNu27t3/AAHbUcm5F3febd826o+0VH3iP+Jtysy01m+797/dqRvk3MtC/eb7tP8AxAQ/K27btqOTczfdqwyKsfy7qbGtEpAQ0f8AoP8ADUy7tu1tu6hov7rUEkcabv8AgXzf71R/L97btqZt3+yqr92hVVlVmarAosu2P+9/FuqjeW/7tmXd/s1qTLt+6u2qN0/7n5v/AB6nEg4/xNFutV+8zfdbdWTZp/xLZF+60f8AD/DXQa9F/wAS1m2/Lu/vVhae+y3kX+822vqMul+75T5DMI8tc63w+/2rQfl3Rfd+b/2WtKZ4Vkvlnjdf4lWVd0f3ax/A8u63kjLNtVW3L/DW0t1++kV5m+zyW/yrEu75v71fY0Jc1M8Kr8R5zqDx2ujySeZtmWT/ANBry/xZfxy3Crt3TfekkrsvEE7NeSRozbdzM1eY6hdfarpmb7tePipyjI+iwNL3uYryPt+Uf71N3/N8y09vu0z5n/3v4a8qXMe+OjTe25vl21a0uD7ReKrf3dzN/dqqw2rtq9Z7kjm2r8zLt/4DW8Je9ExqfCTRztLN/s7vu1e+W1t2uJ1ba33VqPTbDzZFWnaxeLqU37r5bW1Xy412/eavTUfd5jz370uWJk6hcTTs0krbm+6v+ytZ1Wbi6kf5vu7qqr/s/NXh15c1Q9WnHliLSL9+nbPvbadt+7RCJcpEatUkbb6j2fep0fy1MOaJJH95mpf+Wa0rJ+7ZqP4VrLl96RYm75qatLR/HWfL9oAk/wBmjfTv4fu/8CptJ+6WOVqNuySm1I3zQr/eX71dPxfEYiU1qXf8u5qG+f71Z8vNqWNp235qFp0fz/LRGI+Yj30rUxvkp1T9kof/AAU6T5l3UzfsapF/u/w1pGPMZyIVan0n3aWny/ZGRbv4Wp3ZaPv/AO9RWXL9oCTd/wCPVG3+zTlbyqGfb/wKteX3R8wb91Oj/wBqmqu1m/utTm+78tKHMTzDo32r81R/N70b90f+1ViP97HVxj7QkhWo9/8Aeqb/AHqjkXb8y1E6cviAd/rf9rbTtm6P5fvLR9+nW77Jvmq4xAj++tDLu/3qd5XlSbW+9TmX7rL/AA0RiVzDZE/1bL/F96ofvVckVfJ+VdtV2T5qqrGXMEZELf7tPWkpdv8AvVw8vKMVfv1aX59y/wCzuWq6/J975VqaP5G/2a7qfNGRnIIXaKT73y/xVea32f7S7aj8jd+8T70f3v8Aaqa1fbeLu/1f3f8AdrsjCUdDCUvtBNK08e3+78vy1oaPdMtu0Lqu37tVZE+z3CyIvy1cuIFg8u4T/V7vmWt6cZc3McVWUZR5S9qVvtZWfdujXb/wGqdj/q2hi2tuk+Vq1N/2qFVbcy7v/Har26rYXkLLuaPdtrpfve8cEZe7KJaWLZbzRsrbVb/Wf7VZM1wsUi3SruXdtrpvN8q+Wbcvlyfw/wC1WDqkTK0kaLtVm3f71U4+6TSnzSDdusY5G2/u221lzMzTMzfxfwrWtpMXmw+W/wB1t33qyWi/eSfN/FXDXp+6dlLl5pRCRv8AZqFv8/7VSL8+5Wo2eayqu5a8PllzHTEryfKzU5Zdy/N/31TpHXd8zU1U+Vtv+9UyNfsgv3fu7f4WqHd/3z/DUm3f/wB9UeV/d/75oERfcZmb+KnUxn2q33qcu5qykajZPn3fNTfN/hqRfu7tvzVGqbG3Vny+8ET7iZFf5f8Aa/hqNtyfe/76qaOJl2/eprRea391fvf71eV/dPT97mIWVvvK3y1G237rf8Bq1Iny1CyfN83/AAFam5vy8pXbc27d92iTbu+apGXb95t1E3z7fmo5vdCMRvzfw/dWmt/t/e/u1J5WyRtzfKtR7G/2f+BVEZRMyP8Ai+X+9Q371fl+7/6DUjK23/2X+7TVT7vzfKy/NWwDduz/AHqa33dz1N935f4aj2fN/s/71LmFy8pHMv8AC393crVm3G3yW3LurSm/2fm/u1RmX5W2/wDAt1MnlOc1iJv7LmVV3N95vlrnrBFXT/ut/rPu7a6rVPMlt7pd3y+X/wB9Vyul7n0+ZfmVo5N21q+kyyXuHyeaw/fRN7wCyvdSbd7Nubcu2rmvXjadZqybWkVmXcv8NYvhGdYNYmZt7bW+6v3mar3iby00m6mn83zmul2sq/Kqr/DX12HlH2Z4zjzSPMdQvPscepX06/N5bRxxt/eavL1+f5m/irpvGV/cSyQxyt8zfvJF/wBquZ+b+Jvlrxq9Tml7x9XhKXLEWTb5lIv3d1NVGZdzfdorkhL7R3jo/n+X+9V6x+bzGb+FdtU13LG0jf8AAavaXu8vb/e/2a7qXKc9X4TS2SLZwx7mXzG+Zl/hWquqIrtHDBtWFflWtKP91JJI/wB2Nfu1i3U+21kum3K0zbYV2/w11zly0zkpR5pGddS+bJ/s/dWoo3X+GmqrJHU0Py/M1eGvelzHphTlRm+9UarI3zM1T/MlbxAgb5GpV+X/AL6p83z/AO1/tUi0fa90Blx8i1H/AMsVqSZP3e6m/N5dYT+OQDY/np38VR/3v/HqkX52XbWcJe7yyLG76b/tVIyUlKUf5hxClj2rJ/vVGv3qk+61OHw8wSFo/wCA0/fu+YfLuoX5l/2q25ftRMyPZt3UQvtkVqd91tzf7tN/iqY/EA1v9Y26l/jp9x/s1H/D/wDE1NT4ioh96nRvUdO+bd96ohLlKkTffVajZNq1KtMk+X5v++q3lzcvMZkf3WVlpzfJR/u/d20ffVv9n7tZxj7tiw/1sdOjXfuVv96iN9u6iT5ZFkj+7urT+8QNjZt21qkj/u0TLvk8xPu01tz7fvbqqPugOVVSbdt+WiH9022pIf8AWfN92myReVcNtb5a2jyxjzRI5vshcfeVlX5qXarL/vU/buX5d26oYU2ySKzf7tRL4uUIy90b/qmVWp2xvL3L/D96nMm5vlpy7kX5m+VqOWXNylcw64bzdrVH5v3W+b/dqxYt++aNvu1D5TRbo2+Vt27dVe9uT/dCPb/7NtqS8gVFjmDblao13bZNvystTQtvjbf91qv7PLIn4feM+RWWT7u3dQ1WriJvs+3+633v71VY03fKzfNXnSp8tQ3jL3SSFv4X/vVMqMkjKy/L/Cy1Xb5KuQ/NGu9tu1vvV1Upe9ykSCOXypP4q0I9t1HuTasi/wDj1Qqkcse1v3TLRprbZNu7yt33Wru+17xyS+H3TSt3aWz8vb+8qxHK15YtG8e1o1+X/aqvb3DW80dw21oWk8uZf7v+1VtYmt7xZlbzYY2/h/iWt4+6edP+8Ps7pYo1j+622tK4t1a33fLu27WrHvIGg1KPZtaPb/D/ABLXSW8CwSQyN92Rfl/u1tT96UonDV93llEr2MrXGh3FvPHtkjbzN2371R3EXmw2823csbbm/wBqrlnL5qyW6q3mW7bv96OoYYmijuIU3NHG27a38NdHwxM/te6Vd8a3EkafMsisy1gSbV/3q31lVZF2q25Vbc1ZV5atayNu27Wbctcdf4eU66EveM7zWb5qN3zKy/eqSRPmXa22o/u/71fPT+I9P3SO4/1nzfNS7l3UrIz/AO9/eqFpfmrGfKMkXau1f71NZmpNzUqruX/aoLIV+b5V/i+9Tl27mpq7mo/3WrLm973gGtTflVd3/jtEn8X/AKFTW/u0SlE1PuaP5m+Vvvbv92ppF/d/+O02NGTb93bTvm/irwWemV2XZ827/ZqH78nzbqsbf9pdq/w1GyN/D95v/Haj4fiL5iGb5WX+7/6DRs3/AN1VqTbu+Wmxt/Dt/wC+qv4ig2/eb/gVN2r/ABfJ/tU5vu/LR/s7ay5QIdrKq7vm/wBqmyfebFWNmz/vqmyJ96qjH+YLxG7Nv3vvVHImz/d/hqZvu/L95v71RttaPb/dq/hJ5ivIfu/+g1RuPm+Xcu3/AHa0JEb7y1TkXf0aiKAw75fvfL/D83zVyOmp/wAhKP5tyqsn3vu/NXb3UW7d833v9muGk3f2xcRrti8xWVpa97LJe9I+ZzaPNyyJPD8u3Wl3NJEq/wAS0nxM1JktbO1SZ1+0TNJ8rbflX71VrV1sLxWf7q/e/wC+azdQv1vLi6vpd32extY1Xd/z0Zvu19ZCXLE8SlHmkeU+IriS/wBcm37VZW21myfJUkj+bcTSN/y0b/vmo5Pmb7v/AHzXjSPr4fDEb91V+X+Gh/4aN2//AGqI0/eVEZfZNCT5nZVX+GtXR9zSM38MfzNWRHulkZvmrSs22W8kbfxLtruoROWr8JqXHz267f8AWTSfLWPrlx9tuFt0/wBTb/u1/wDZq2o/LSO6mZWlWGHy4dv/AD0b+L/gNc/DEvl+Y3zR7tu5v4q6cQ+b3YmFD3feK8i7Nv8A6DTVia4k2/xU6aVriZmb+9/DToYmaT5f7vzV5sVze6eh/iJIYmf+78v3qbcP/D8zVc2tbrtH3qht7VriRq35TPmIY4ti01ottXo/mWRf4l+7Ve4X5Vb7tVGly/CEZe8V/vw7dtEKb42X+7To/utRsZ42qYxjzFRkV9m3dUluv7z5qNu+Nqkt0+ZawUPe5SvskK/J/u7vmoZPvVJ5X7xv4f4qayfxNRKARIVT5vmqT/2b5akji23HzU3725aI0/dL5htu2zdG38NTL8rK38NQr/C3975WqbZvt2X+793/AGaIQlykkM3yt81Dfd+7Uky+bHuX+Gmx/wB1v7tVy+8A7Z5sa/d3fdqH7kn8VSrtijb/AGW+WnzJtkWTd9771Eo80QjIqyLt/wB2lb5f++amVd8e1qiVF8za1YShylcxJb/Ou1vvfwrUkkX95l2t92q67om2/dZW3VoRxLKy/wB2Rdy12UuWUeWRlL3feKsMSv5iuvzfeWo1ZVbd/Ev3qmaLbu/vL8tQxvu3f3qy5Yx90qMuYkuINs3yNuX+8tCxM25VqSN98e37tN+7tk+X+61Hs4kxlIbDu8za33Wp0i+VJtZfl/houF8pmrQ/4/bFV2/vFXazL/FWsIR5eQmUuUzfKZZF21NN/q938S/LtqO3RvMZfvNu27atNE3mfOvyt91qIRlygxtv80irt+9UNwjRTbtv3asMkaKv3t0ny/7rVoLZLdaP5jL8yttrSMOYyc4x1MmRVlmZl/3l207Z+5Vtv3m+Zakmg+y/K6srK1FwjLGv8W75ttVyy5iuYi3fMsgX5lq3s+9v+8y7ajkX5Y5Nvysu1qfG3lfeXdt+WnGBMpFa3Te3zMqK3ytUcKNayNG33akkT99/D8rUW8Xm3DRt95l3K1YcvvFDtvmxtGv/AAGs/wArZJWtDEyxxyN91flbb/dqncQf8tFqKtP4ZBCRX2b1+arVvKtusm9dystJs27W/hanwo37zd91fvLRCPvRkXItQxfduNqyxr97/dp2oad9lZZEb5fvL/tUaPeLYXHksvmW8i/db+Guijtft/mWqqvlyR+ZG3+7Xdy+0iedOcqcve+Ey5Gj8nzF/wCWi7ZIv9qrGm3H+jtbtGqt95W3feqnCjJN9ndf97/ZqxCn9nagsy/Mq/w1rymUve0NKS3WW3b5V8yOOtCzuGl0NpmZv9H2/L/eVvlpsaRtcR7V/dzfK1OtYGs76a1ZlWORWj3L/F/dreMftRPNk+aJNb2d1b3UbL8zN/rP9pf/ANmnWtvskmm3M0f8XzVI3mNZrH8zNG3zbW+ao7eeOC8+Vflm2/err5f5jmlKTiU7VJEjmhuPmjjbc3/xVZ99E0sNwqr/AKv5lraurVrW8b+7JGytULRL5cyovmsy7V/2q5JQjym8Z/aOTk3NJuZdu37tR7WZvmX/AHatXm15l/hbb8y1X/i3Lt3fw185Xj+8PZjL3eYjb/a3U3YzLuRf++qmmbd8y/7rVGv3drbm3f3a5pwl8RrGQ3/gNN3bPmp2zcu771N27G20o+77wyOZdm35V2/w0m9v4V21L8vl7v7v3qbt3/d/75rOUeYshZGZfvfNRHti20Ntib/ZqPYvzVly/ZNYn3gy/Ku35tzUfLRGn+1+8X71SL8v3v8AerxJfynoEKpv3K33abs3q38NSfwt8q7aa3yfNWQ+YjZfvLt/ho2b9rH722pGf7u6jZ/eZfM21ZqVdm2Rdu2hk+Vt1SNEsX3v725qj+X/AGtzfdoDl+0Dbl+8u6msnmt/u/w1NI0cvmM393+9Qq/KzfeZl20fZ5ioyK//AC02r92jb/us1TbVSo12/d3Uo+8TH4irMuz/AL5rPuE+b5a0LiD95tqncf7rfN/47WsSJfEZd4+1Wkda4O4iX/hIlV/laSu61D963l/wr96uJ8TMtlqlvMu3du216+Aly1Dw80j+7M++l230Kpt+9tauR+IHiCH+yZLGz2ytJcbpJ1/iVV27a6DWJ/ssfnL8sjN8v+zXl+rSxtZxrtZrpppGkkr6ic/dPMwdL3uYy1+SPav/AAFahX5akZ2/hqP5U/3q8yXun0g1v9ZTvuRqy7aj+XdUn8S7f4ayjH7QE8a7fm+9/dq7pv726VVXd8tUv4f/AEGtPRWVbpfuruXbXp0viic9f3Ylq83W9m0bN/wHb/E1Ztw3m2+1WX7Par5ce3+Ld95qsa9f72aNfvK1R31qtra2dr/dj86b/gVdM9eblOakuWMeYo2tqzQzTfww/N/vNVu3Xym3O27cv/fNaeoJHo2g2dqjebdTf6RcfL8q/wB1apW9vu+Ztssn3v8AdrD2UYS5TeM/ae8QXSyNtZv4v4a0LO1aKNZP4t1Ot4PtF8v92Nf++q1vsrNuZl2qy1rye8TKXumK1vtut3yr5jfLVG4XZ50f3vm3KtdFcWStD83+sX7tZd1F5tu0n3dvytWvLykcxkxp975fvVJ5DJYzSJ/srTvs/wA25v7v3quW9vu0ORdv3pN1RGkW58pkfw/+hU+1XddKv975aaq7GZfu1NCmy8t23fL8u6sOT3uY2lLlIfuyfN/C22iRNm5V+arWoWv2PUJF/vNUklr83mbd21f4av2XMZ85RhXb/D/DtqO3+bcvytWhawfNJG3yrJ/47VGOLbuX5V21hOMuaJrzCxrv8yP+JvmWlV/3O7+7Uiqu6ORdu1W+apLeBVkaNv7zLWsYBzFdtrVDJE1rIytU0cS7f/HadcRNLb7vvNH96spR+0VzEPyvJ8v3WWpreBpYZFX5mX+Go7NN+5asW8siXG7+98tVD95HmkS5FOF9jfNT5l+b+H+9uqW8s2i3Mv8AF81Rwy/L/wABrDk+zIrm5veiRyfPtZfmb+9Viz3eZ/48v+9Ucy7o1/76pq/7P/AaqMfZyD4omlfRfdk/4C1Z95F5Uysv3ZF3LWtast1b+Xt+aq7WrX9ntT/WR/NXVVpe0jzROanU5fdkUV/76VqsRxRs21v4lqvCjS/Kv3v4ak2s8f3t1ZU+WMeZG7RJdQbvu/eVfm21YsZ2s/JkX/gX92o/v/N/dXb/AL1EMv7v7P8AL5ci7l/2a2/5ecxzylKWgX1q1nqUe5l/eKsit/eWluv+Pj5ZF8tm+X/ZattbWO/0+3tbrbFcRruj/wBqsn7QtreXFvLCsqt8rbv4W/vVpKMYxJpVOaXL9odNa/eb7yyLuq5pcSy7rV/l85d0f+9VexZYpFWXd9n/AIV/utU8LfuZI2X95G3mL/e21VOH8phUl7outWE0W1XXdJH/ABf3lqrrFqtnDZzL8yyQq3/Aq6zVP39vGzKq+XHu+995ay9Uij1KOGFdu1rVWj/4DW86XLzGFCvL3TJjZbizmjaP+Hd/u1DZ7ZbGObduZW2tRpN1Ja3ke3+FvmVq1Ly3ji1RvJVfs9wu5dv3d1c9OPMdUvd90zNStfsvk3n/ACxkX71RXFuyRxzRbmVfm/3WrQt4vtkMluzK6r92o9DuI7eSa1ulbyZPl/8Aianl973iuaXISXUVvFNJHA37m4jVlbbVNbVv9W/8X3f96r2sWflaPD825oW+Vv8AZplwjS2dvcbf3attbb/C1EodzOM/tGU0H+jqv+1tq1Z/urfzDHub7u1qd9gk/fW+5fMZfOj+b71al5psbf2fdW8zfY9St90Lbdvl3C/LJH/31Uxj9o2lU90y5NLZ1XYv+uj8y32/Nub+Jf8AerU0e6knh8yJv30a/MrVHap9lureO8ZraOaT92y/N5c38Lf7tTX1q2h6tHqCqqw3TfvP7qyfxf8AxVaxhyzOSpKNSPKN1C1bzFuIvuyLtaq7QM+n+csmyaNtrK1b0lvcRfaLWXau1vMVv96smNZEvvJdd3mL81aSj7xhCcvtGlod0t1Y+TKu24X7rVqal+9tVaLY0kf3v9qsdYls5Ibhv+Wf92ugjVmt5o9qysrbv95WrpprlkcFX4uaINbx6XNZzKyyQzR/vP8AZ3VFb2sdxDIq/vdv+rpLdZm+1WrxtL8u5f8AZqXSYmsLiGSKPzV2/Mta/aMPd5RbyLzbXT5E/wBd8ysv8NZsbSRfvF/56Mu3+7WtJFt0tZt25Y2bctZfyp+8VtjTN8tTKPLEVL4TndYg+z3i/wAe773+9VWaLbcKvzfdrc1xVul85PvfxVj3i/NC3y7mX5q8HFRie3SnzRiV/urQ0Tfw/d/9Co3fN8v/AOzTvuV5kv5TrIf977q01V+ZW3L/ALPy1Mqr/wCzVHIqpt+983zVIBGv7z5fm+Wm7dvy7vmo3U6T/vql9kort/n5ajZPl+7/ABVJ827dR937q1jym0T7wjT5W/2v4qb/ALzM7bflqTb8y/NRt/h+WvnOY9VsjX+Hpu21HJFvVtrf8Bqbb833dtR/Nn5agGN+Zl/vf7K/w05k/h/i3fNTWVlZtv8A31Qqt8y/eZq2LI5Pn/i3VHtb/wCJapo12K393bUa7mVV3bdv3aiMuYpDlTZ/d/3ab827+6tCqyruXay/3aPNbdz/AMB3f3aIkjdn3f7u77tRt91vm3VYZNtRrF8q/wALNV/aKKc3+r3LVOb5V+b5f71aUkW+Os26SRI/m2/3apE8plyRLt+ZtrN826vN/G063l8saKvlx/xV6Fq1xtXy1Zf96uB1yCRofMWPbGq/+PV6GE/ixPHzH+CznfHE9v8A6PHatuXyY927727+KvL7x1a4Zl+Vf4fmrtNYljS3mmZl8z/VqtcHJt+Zvvbv4q+jqy5YmGDj7o1f/HahZ90jfLUn3I6r7fm/2q4eb4T0Ijv+Wi/3akjVv4aj/iqZa0pjHffkX+GtDT22Xis27bH823/drNj+8KtRyyWtrMy/L5y+W3+7Xo0+bmMqnvFizs5L/WP3v3d3nN/u/erchtW1vVlZlVY5G8xv9lf4ar2cTLbszf6xo1jX/gVOa8bTtPuJIm/fTL5Ktu+6td8P3fvSPPnKVT3YlHUrhb/VJG8zbDG21dtaFna+VHu2rtrJs4G+8q/NW9bxSeXtZd38K7a5/ilzHR/dJNBiZ1mkZdzSfKq1vR2bS/e+8v3aNFsPKhh+WtZYNsjbvmrp5ftGcpe7yxMGS1VLjzm+7/6DVFrVv3i/LtmVvvLXVXFkv93/AGf92sWG13fK38LVsYTkcTZoz7lb7q1chVvse1WVfm/iqFv9FvLhV/vVoLa7rObd8rbvlp0viCcjI1Kzk8zzlVW3f3aZDErx7X+WtCRG/s/5fvR/ep0dv+8hVvm8z7v/AAGsFHl943cvdHa9t1GSG4SNVka3j3bf7y/LUcO61huGba0bLuq3dKtnNas0e2Fty/8Aj1Sq8csklu235V+Vv71HL73unHzS5Sj9jZPs8m1f3m7+KsP+JWb5WVvmb+9XWLta1tY2+8tc3qkHlahcR7VWP7y1FePKdWHqc3ulfyNu3b/y0+ZasXEsjx28235l+WnW7LLo8isv+kW83mL/ALrL92jf9o09t/zbW/vVNKXNE3l8RVVf30kbLtXdup1vL5UjK7fLu2stSXkXkXVrN/rVmjXd/vVXvF8q6+ZdtZ35feNPi90SOJre6ZV/4DUu75P4f71OkZX2yfdaP5f96mxuvmNu2qrfe/2aPdJLEyb7eOZV+WT+9WW37q4atzT4o7hZLfdu3fd/3qyby3aCRlZdrR/LVVY+7zEUpe9yh96P5f8Aeb5fu1HGn8O5d33o6dbv5v8A7NTpLdn8tl27ZP8Ax2uZ/vI80To+H3Szp8/2e6hmb7v3WrR/48tQjmRf3Nw33f8AarFh+b9z8q7vm+b+9WtZxf2ppckP/La3XzK66cjlqx5feM26tWstQb+7u3LTZNsX7z/vrbVi6WS9s1m/u1HGv7v7u6OT+KsOXllyxNY/CC/vdqt8sf8AC1Ok2pNt/hX5lamrFJA3kuv3W3VNeWvlKrfdWT5q1j/MLrym8r/2podrcRbfOsZGWRd3zMtYviKKSLVGb5VZlVq0NDb7K00zN8si/N/st/ep1xKuqQ+XKq+Z91WreUeaPMcUOaFQz1l+2Rxt8qqzfM391q1rNWl8vaq+db7vlZv9Z/s1z9ncNp0lxa3Ee6ORvLkj/ut/erY0m3WWT7HLJ5Tf8s5WqaEzWrG3wnRWNr/bNnNbxL+++8u5vurWXMklqtns/eyQ7lb/AHasWv2hZPMXdFcQt8zK1TMreXNJ96SP5v8A7GvQ92pE8eMuWRz+sac0En2iL5f4vu1ct2kuvB8cKKrNYzNdRt/E3+zUl1utZo/PVls7iPzoWZt1V/D919i1L7PK37lmaRf9quGMeWR2OUpQ94bdeXBrlrdW/wAtreR+ZD/st92Rf++qbqlrI8kyxLtb726tLxBo0mmx3VjFHujt2/tCzbd92Nv9YtU4b37UsLf8tFX+Ki3u2K5+sCbw/wD8TSzmhdd3y7VWsW1uJPJurFvu/wAS/wB1lrY0u6k026m2KyxyfvFb+61U77/R7xbplXbM3zf7LVPN8IU370ooNH2qrNO3zR/Kv+yv8VanhGJr+z1Tw+y7pN39oWLfxLMv3l/4EtUdQ26Ncbm2qtwu3dt+9urP0+/k0vVl3SbZI23Qz1UuWPLEv44ycToo7f8AtezuLdlj/eL8rbfmVv4ada27a3od1Zsv/Ewh/hb+LbVpf9I1zbBHt+3K33f+WciruX/0Gks3ke+j1SL/AHrhf7si/wDxVdLjKXwnnc3uiWqXGqaH9ul+aZflb+L5V+9UN1Yee0MySK391lrqreeH/TprJY4tLmkjuGgVdzRzfdZd3/j1c7caatlHMqM3l7fMh+X+GtXH3eYxjU5inIy3VrHuZdu7/wAeq1od1vaa3VtzR7drf3qNet1SG12RrE00fmeav8VR2LwpHDJBuWSRv3ny/dZfvVlGUvaGkvepnRSSwwX1vqCSMsbNtuF+9tWq9w0mg3EmxWdZPlXd/db5laprO3826mt0mRmvPlX/AGWrJW4bcu5W+VvLZW+b5lrWR58Y+8WLe6jS3ulaRvJ2syr/ALVE0Ed1HY27ssTMzfN/dpfstv5iqm2Lzm3MrVU/hVk+Vrebd96j/Eax/ulXVIo4rdWXcrR7o5N38TVz8n72P7q/LXWa8scscmzc0My+cvy/3q5OT7vzf9815GL+I9TCy90h+993atP/AN7/AIDTZE3/ADfdpGfd/D/s14s4/aPSGsny/e+bd/eqOZf3f+fmqQf6tqN+yOs3yjiRx9G/9mpN7eT/AA/epJF/2vl+81Oj3fN/6DTl8XKMhk+WP71N2b/u/wAVSTL83y1Cv3ttYe9E2iffCp/d+81NZVRmX+6v8VSL8/zfL83y0R/8tPl+793dXgSPVl8RDtZm+X5lb5qFTb/D92nbP7v/AAKo9uyParf8CqOUAaL9397dUflf3dtOb/vlqcv+z92p5ZcpqQsv7v5ajkT5fm+997ctTbW2/L83zfKtR7Wi2s38Xy0gG+Uv8P8AvU77u3d95fvNTvuyNTf9n+GiIcvMG1n+7u21Gz7Y22/w/L8tSbPvKfu/w0LEv3v4futVhYr/AHun8NYerXiwR7lVW/u7v71bUnybY1/i+Vaw9UXzbyOPavlwqzf7zVpTMjLXTmijmurr97Iyt8v8K1y/ir/RfD9vHu3TSN/DXYaxL5UPl7tskn3a4fxBF/xKWvJW+63lx7l+9Xo4b+JGR5+Mjz0+U8Y8QNI15JH/AM82+XbXPSfe+Va1LyXezNu/i/irMb+9XuV5cxFCPLEZI/y7VX5ah2fNTtze1RrXNc6oki/eFPamL93dupvzP/8AtVpEkmhTYtXre3a6uIbf73/LRv8AZ21TjTeyq38Xy1qW8syRzXi7f3jeSv8Au16dKRzzLmsX/mzLs/iXb8tY8lx57Qx7vlX+L/ap2z95I3+zTYUaWtJ1OaRMIRjE1rdWTy413N/DurqLPTt6wxp97+Jq5/TbX5o938P3q7bw/b+fJJ833V+Wt6EfeM5+7E0tLtV8yPc3/wC1Wk1n5v7xtrbW2/L8tR2drtjXb96tzyt8jL8qwyL8y/7Vd0Pe92Rzz92XMYN1EsW1WWudvE+yyL935vlauuuImSRvu/3VX71ZF5a+f8u1du5qIhM881aCO31a4X7v8X+9Vq3Zv7H85fnbzNtO8QJ/xNI9rb/laNv95ah0/wDdaP8AeX/XbqIe7Iwl8JHb2u6ZY5fu3EbK1Fui+WsiqzNDIv8A6FWhfRLFNazfdXduqPetrqklu6/LJtkXbUr3ZEv3o+6WNUsvtWl6lYpGzXVvN9ojZvvbf4lrDs/9Ijs7r+LbtbbXYLf7dUW8n2rJIv77/aauPjlksJriFdqrI3mKtVUj8JnSlzRlEmuF8qONvl/1m2odegVlWRd25a0pLJbrTbpt392Tb/erP1JP3jL/AM9F+Wsa/wDDOug/3hl6Wq7rqN1+aaH92391t1V7X5vMj+9RtaKRWb+GoZN1vJuX7ytXDTZ6Eolq4Voo4f70cny1Hqnz7ZN3zfxVeuG823b7rRyKsjVX1CBfs9wy/wAMir/31W0o/u5GFOXve8R28Hn2fnN91W2yKtRxusUm1trK3y7qk0N44rho5/8AU3CsrVDIvm2rL/FC1Zxl7pv1kalva/2cv2pG3eW22Rf9lvutTtYi+1bpF+Xcqt81Nh8y9s4WTa3mL5Mm7+7Vhrj7bpP2dl/0iFvvf7NbfF7pxP3ZcxzLL9nm/ubqvSRL5e3d8tVb632r/tRt81XLXbcRq33q5Ie7KVM7X70eYhurdrdVm+8rfdatrQ5fIulby123n7n/AIE1U5Io4oZredtu795Cy/8AoNR6XLuk8n/aWRf96umH7uUTml+8pl64tZLf7Rb+XtX71ZNunmwzQr8rL8y10l1cSalJuZd033W2/wB6ufVGguvmXb/DRL+6TSlzR5ZEkyLPHHdbmaRf9ZWlHpbXmlySbvlh+9/utVCxgZrpo3+7t3LV3RZZJfOt1X/ZZaIfDyk1fh90boe6KZrWXb5f+r3f3ajvLWa1aOSJWaONvLk/+KqwsTRbmnX95Gu1l/vVej8m/t/3X3WXa1axjLlOdz5Zc3cz/Elr5sNvqi7WX5be42r93+61Z9m7Sr5e7fJD/q5a6LT3jSZtLvNjWt0v2dm/us33Wrk2t5LC6kjl/wBZDI0Mm3/0KsH+7lzHZSl7SPL/ACnSWeoySt5nzeYzbZN1dVp6+VNMtxGyx+WzN/FuXbXD6funmkmTa0ce2Oba3977rV1HhPVI7CS48/dK0bfKrN8rf7NdtCfvHlYqnyrmiVdQtY7ix8lN33vMVW/hVvvVhw7ZY4Yd226tZPlX/npG1dVqiLardW6/MyxrfWO3/lpG33lrm9eso0Wx1C1ZfJk+bcv+1Tqx/lNaD903Li6821h3f6yzbd/2zb7y1zcMq6TqW1/+PeRvlb73+7W14fn3Xkiy7Z4127fm+8rVR1TTd8cjJ8q7mVf9lamceaPNEKX7uXJItRxeVqElqzbmaPzI1/vLTbiwbV7Oa1Vd3l/Mu2q8iyaj4fhvLfd/aGmtumVfvNH/ABVpaDqUf9oQzJ/q5F3bW+61RGPvRiTL3Y88ehn6h5mr+FbHeq+Zb7oZFb+FlrE1C3WXS4Zv+WkbbW/3a61rdUXUFVdrTSeZtX/x6ubW32XE1q//AC0j2r/vfw1nVjLmOnDTudB4F1z7VbrZ7VXWLOT7VZzs3+uVfvLWpHfwteSTRfLDeL+8i2/6tv4q8xtZZrO4jkTctxbybv8AgS1315cRxalHcQfNa6hCs21v+Wcn92qw9Xm90yxWHjGXNH7RqaW0lhcSW6tut7j93J/ssv8AFU2rWTNM1rKvlbl86Ft33o/4lrn47ySy1C1um+ZfOVZlX/0KtzWLhXaP95ua1Zmj2/xLXo3PKnGUZxKrac17pciq264s5G27f7rVh28/lSMu7/Wfe/2WrehuIX1D7Va+Ysc3ysrfw1y+sOrXk0e1omjk2yf+y1x1f5onXQUpe4d40tvYaTDIyr9uVVZdv/oVYusTt/bXmQL+5urdZlVl+7J/F/6DU/hu6hvdJure4/4+o12qzf7NZWrO32G1mXb51rI0bf8AXNq0nLmjHlOalT/fcsjXZln0+1uoI2iaSPb/AL396oprVYN0z/Msir/47VPS7yZbXyZZFlj3fu1/u1ekZYo/JlZmb5vlq/dl7xMoyjLlKV1K1xu+9uj+7/d21hb1W62uvytWxawebeeXK0kSt827buasvULdlvm3fw/drzsRHm947qHLzcpXvIJLWRd33W+ZW/hao2Xd8q7q1Y7+GfT5LGdd23a1vJu/1f8AeWsqZPl+X+GvKqxj9k7Iy+yNk/75pv8Avfw/+PUbfmo+Z/lXb/s1zP4TeMiPylb733f4qdGvzfLtX5abs+8tG7b/AOzNWUfi94YyRdnysrf71N+Wnyf99VHt+X+Jqz+0XE++I/m+Zl3U1Xbc3/fTfNU33G2/LtqHZ5TN8u3dXz8j2vikR3C/8BbbQzNuX5f92pmTe3z/AHfvVHIsi/eXd/vViVGPujW+Zv8Aa/2ahb/d21NImzcyt8rU1omdlX5ttOMvdLQb/mXb/DUf3G+b5t396pNvm/L8y/w06Td5nzfMyrRL3ogyFvvf3qbs3SbU/u1Ivz/N8tN/4Dt+Wl70gsNVNjbm+XbRt/4DTvKZ/vf3aaqM6/N/31QTYz7z/R2WT+H7q/7TVk3y+U0fmtuZvvba2L5GeSOP5m8tvMrL8SPHFZ/aPlVfvL/vV1UyJfDzGPfNHLcMrbWjhj3Tf+yrXnvjzUfsGhzM3ybm2xqzfe3V21vbyajcSL/y7s3mSN/e215X8XL/AO1fu2byv3i7fl/u13UI8tTlOaceaJ5TdOzLu2/Ntquz/d3VYm+78rf8Cqv827c1evIiMRkn94bf/iajp8bNu+Wm/fpGgv8A3zT4+tR/M3y1Yh+9/tVdP4uUB3zKrN/dqwsrfZ442+aOOq8abtv3v9mrE0qr+7T7sf8A6FXoxlynPIj3fu9u6prNN0ytVWNWdmb+H/0KtzQ4v9K+f7qqzVMfeFL4TQ021mZVZvu133heBUhbd95q5GxRnhVtu2u00tNkMK7f3ldtKXLL3jknE1rOD94393+7Wp9n3Q/3mX7tV9Pi+X94ta0a7pPl+7XVT/mCceaJk3ECv8zK3zVkzLvbb+7Vt235a6K6g3yNH/e+ZW/u1j6hZeV8ysvysrN/tVvL4iYx933jg/ElksFwsy/6vzPmXbVex8v5dy/LJuXa1bHjSLZZzMq7lauf09vNkW3dv92sub3jCcfdG6orS27R7vurtWptQiWXT7e8/ijVY91EkWz/AGvm21HpO690O8t2kVWjVmWqb973iIR933S5qFr9q0tZHkVpI23fLWDrDR+Zp9x/ejZW+WtiznZ7G3kXayyQtHtb/aX71Z/iS1ZtHjZW/wBS33aJ/DzGEJfvOU0NNRXWRlb73y1m3iqlvHs+8rVJp7/Z7GNvvbtrL/s07WIvs+7Z8y7d1TKMfZmtKP74wbyDfI0Z/wC+qha13Q3Eysv7vbura1CDzbeNk+Zv9n+JazWlaKNtv3biHa1eZ73KevL3vdI9L3Tw7flb+H/vqi4+6ysv3vlpuj3H2e68lm2q3+zWheRSeXcK0f8Aq22t/wACrphKVSmck/dqHPtuTzNv8LbatNbybY7jcrRzL/e+61V4/wCJv+enyt/vVseH2jureS1lX/WLuj/2WrOEeY3qS5Y8xa8PwefNJZ/ekkXdGtSXFu1hcQ3Cf6uRtrf7LVR3SaXqUbRttZfmVq0vEDzWtxHdL89rNtaT/e/vV0x5eSUpHnS1n6mXqiqt59oiVWhkXbIv8XzVmaf8n2q3b7yr+7rodQtVexaSL5pF+b/gNYN40aSW91E33flm/wBmuScI+7I6qMuePKTXDSXtjuddzQ/NuqH7kcN0jfxbq0LqJrddu7bt+X/eWqtnB58clnu2/wAUdafaKjL3ToNJvVTVo45VWK3vvl3N/C396quqWS2urSblZo93/j1U9jS6f9leTypIfuy1tLfx+IbW12x7byOPy5lVvvSL/F/wKtYnNL3Zc0TB0+XZqDfeZf7tWJp/sd4t5Evl+Y1R3Fq1hqknlN8u3zlp3mrf2ckbr+8j+9WcX7vMU+X/ALdOguJVTy77y1l8tf8ASF+98rfxVz+h3EyXDWvyttVt1a2g3TRWdvJ95v8AUtu/iqrq0S6b4gka3+Vfu1pzfaiYQ92UqRNatb3kaq6ssittZv7v91qxfECzf2lNcXC7bjzPJuP+ui/xf8CrcmtZJY/Mi+Vl+Vm2/eVqm1SzXW1j+7BJIvkySN/z0X7rVM4SqRLpTjGVzmdFuttwqsyr8vlt/wBNI2/vV1FjFH/aDWs7L9nvF8tZ/wDnm38Lf+g1xsita33lyrtmjbay10Wm3X9s6fJb7lW6t23L/tf7VZUJfZkbYiN/fidFGkawwtKqteWMzfL/AM9I2+Vl/wB2udtU3TXWmp/qWZpIVk/h/wBmr39o7riOTczLJ+7k/wBllpviDTZrL7HfJu+zzLtWRl/u13VPej7p58PdlYo+G5d9x5asv7v93t/2Wre1C1WKzaRvm8tvM2/+hVzMMq2t5DdRfulkbbJtrsJLqGfS9rf8s2/ib7y1NCXN7oYjm5uY5Wzv28PeIFuE+a3kVv8AaVlb7y1pWdvDbxr5DKyq3ytVPXNOWCzWOBlljjk8yPa3/LNqp2eqR2q/Z7mNmWP5W/3alS5anKbuPtKd4nXRzrLHulj/AH0Lblbb/D/FXG6sk0F9ebflmt/3i/7v8NdxC8a29vM0e7d8u1v4laqfiTSVluI7xF8hpLX7O3zbvMZfmX/vquucOaPMc2Gn7OpI8/1RFTUmZG/dzKsi/wDAq6GxuvN0NbddrTR7mVv9muevN32O3ZlZWj+Vv9mrGk3slmyyL/D975f4f4q8aMvZykevVXtKcTUmvfNt1Zv4l/4FurqNBltdU0GG8ePdNGvlzfN/tVxt58tvu27o925W3ferW8F6k0Ul5b7v9HuF3Mrf3q76VT3+WR59el+65omwtqzNJbruba26OqniJla+huGjXy7qHy5tv/oVadu032jb5itt+Zfm+9/s1l6xL5UO75fLjk3f7qt96uipD92cdKXvxMmzupLBvM3fdby2rorq1VbeTbt8uaNZPm+981cvqFvtkZlk/d+Xtbb/AOO10ln/AKZpsbbmaaNdtcdOUuWR1V4/DIxbWdpY4/N3LGsm1q6Cb91dedFtZtqt/wABrJkZYppLfa25l8xqsafdM0cfzbv4fmren/LI56seb3oljS7/AP4qCNWjVVkZY9rf3fm3Vk6xFJu+ZdzK3y/7tWtYdrVlukXayyfL8v3ttWtQije48z7vnfvNv91mrCrHm+EI+7KMznJl+b+Hc3zL/s0kPzeZ/E38VSXSNE3+zG38VDP9n/eJ/FXjVY8svePRjIpt/rPm3bad93+L/dp23dJ/vU3aySKzfNXLL3TeJGzfN833qP4fu/N/vU7/AJaNn/gO2msm3/ZrCXvSK5hsj/xN8tRq+7/gVLSLu27fur92pl7pf2T76k/4D9771N3bG3Nu3bttTf3dtR/Lur5+X90974SNv7tDMz7d38NO3MvzLt+X+HbTfKx/wH+KspRCMf5iP733tu6m/e2/eWpmXfuZv+A0SRbPmZv93dRKJXukPmt95VXdRG/m/K3yt/eqT/d/vfK22mtt/hWiMgkNZP7tG3+6vy/3ad8v3m+b/Z/u0bN3975qUifhI9rfNt/iprLsVm/u1NGv3vm+ao7hNkLMu75qIkf3irD95mZfvN81cv4kSSf/AIlcW1o5N3zM3yrXWeVshbcy/Ku7bXKx266jcXU3zeX97/gVdVL4uYykZNvL9n8O7fLVWaP+H5a8N+JU80t4vmqq7Y93ytu+9/8As17J4gumi1aHT7hkWOP99uVfl/3a8D8cS/aL5pt3ltcSNIyr93/gNelQ+LmM5nLyN/e3VC3yx/3f4qsNF/C3zf7VV5P3v3mr0ZExI5Pur/tU5U+X7tM+b3oqoyGO/ip/dqjXb/wL+Fqlj+aRV+781aRFInj3Rbf7y/doukbzNrf8C21Ir+U3yt8y1Tklbzm/vbvmrqcoxiZIsQ/6z5l/4DXQabFvk+b+792sXT7f7RN83+9XWaPEu5mVfvfw7aOYGaVnb/6tWX5a7LTYtkkKqqr/ABVz+nxbriHbt2qv3ttdRZxf6Qv8X96u6n/MZHQWcW3bu/4FV7ZtutrfdZdy1Db7f3e37rVe8pdy/Kv3q35iSjNE23av3drVn31ussas3zttVd1dJMrNJuXb/wACrLktfKuGjP3WXcrVvcw+E4XxxYNLoczeX91fmauBs3VGs5B95vu16x4ui26Xef7v/fVeO2+7bDIzN+7k+7T+0ZSjzG9cRfaI7xW+8sfmL833qzdJ/wBH1STf/q7iPdt/3q3Lidm1Bdu1f3e1t38S/wCWrn7VfK1yGFvm2x/L8391qqZzUo/FEuaXO39ktGq/NasrL/u1c1z9/YzL5a/NDu/75qvp/l2GpXUMv3WVl+X+L+7WhZ/vZreNlT5flkaVf4ZF21ovhMPtcxzNm/8AxJ41b/WK22r10rXVnGy/wruVf71UfD8qxfaLN1/1c23c3+zU0NxJErQsvyrM0at/dVq5lKPwnU17xNZ/Nbx/L8rf3az7q1jijX+JVq9p7sli3zfNHI3/AHzUSxLLJ5bbt1wu5a4ZS+yelHl5onMSJ/pke2tzVJ5v7Qs7j/lncQrGyr/s1m6hbtbs0nzfu2+atBomutNtZH/1kMn/AI61VSl7sjKv8XMY90i/aJlX7rNuWpNPuGguFZPlZm3Lu/hp3kNFJcQt95W2rTfKaKaORv4mot9oqXw8ptXUC3UPmJuab7y/+zLV68uI7jwW0bruuI5PL+b/AJ5tVHSf3V9JbvIqySbWXd/tVasfLupLqxZtsm1l2/8As1dMeX/wI4OX3jP0uVljt938K+XJu/iWqt1awreXVq25VmX92y/3qtaaqvdNDKzL5ke77v8AEtU9WikeRZtv3fmX5flrOUvc5TaHx+6aEcrXWj2s0+1pLdvsrNt/h/h3VmyW7WsizN8vlt83+7Vq3ZfJaRW/0e8Xa391WWpN63SyRttZtu3b/eqPiJ5uULe1juLqFWkdfObbJu/h/u1Xjuo7LVppH3RL/e/2lqS1ikg8uSX5o/M2t/s03xRarFebk27bpfMjb/a/irWUvd5gj70uXuXtWt2luLWaL5o5o91Z9uqrqkiq33m21qaDPHfx+S/3tvy/3azbrTpILi4VmXdDJ97dRf3eYmP/AD7Lmmo0FxNp5+Vbht0bfd2tWlrFhJdaesjqq3EfyttrFhlkuI/Mfa0n3Vb+6396uqjijvNHhuGb73y7f9qtqT9pHlMKv7uUTm9H1GT7RHHJ80Mi7q1JpVVWkWNmh3bVX+7WL5UcGreX92FpNytt+7W5vhS3aRvuzfdX+9UR190KsY8xz/iyJXjtbxF23G7bcL/6C1ZtjdSWTLfWqrujb5l/2a2NS+zzyK3nblkXyZP/AGVqwbHdBcTWr/xfK1cM/dqnpUv4PKdJI3kSeZFH/o99823d/q5K6BV+26TJZ3m9V8tvJ/i8uRa5Wxnjurf7DKzMy/NH/wCy1sWc9xLGrS7mZW/ef/FV30ZXlKJ5dePwmTYwfaPtFjtbzpI90K/3m/u1oaDe/wChtb3C/vP+Wf8A8TVHxBBJFefareRlmhbzo/8AZapNSv42a11S1X/R7j95JH/zzk/iWnGUacjocfaRNiGKFJPJdflk+Za53xFYfZVhkiVtu1o2ramWSWGG+SRXjb5lX/ZqbUFh1nS5lib+HzKJ+9H3TmpOVOZJpOqRz2dr5/8Ayzj8vav91q0LiWO8tbVovM8yGTy5PNbd/F8rVxOl3vkSRqrN93+H+KuojuFtbqNtu23uo/vVvTnzRM6tL2cuaJyuqWUlvqF5atHJ+8b5f9n+KsmGVkWPau5W/dtXZeJE8rVI2f5t3y7v9pa4u8/ceYu5vlk8xa8rFR5fePXws/aRNC1uvPs/s7/M0Pyq23+GnaPcfYtQh3/LDuXd/u1mrL5Fwsis21lrQ1BGX5lZfl2tWVKfNLmNKtP7J1lvef6VIybWZZPl/wBpadcWv764t32vu3Kv+7WPZt5F4vzf6xVkWr2pT+beLcRbl8v5lWvVjU93lPElS9nUMeR2dY925ZP9Wy1reHbr7LeXFrKzLGy/e/2ah8YWX9lyW80TLLbyRrJu/wBlqht4vNjWTzP3m3ayt/drDmjznT7tSl7xrXkS3Ucd0y+VJbq0e5f+WnzfLu/4D8tY9rOzXUjJ/vba1NP3X+ntHuXzFVlbb/s1l26MkckiLtuI/vLVz/mMqfwyizpriL7Z4ZuoWkaXyZPMjXb93d8rN/6DXPyXjeTCr/6xY1j3f7K1rWM7Ju3SMvmR7ZP/AEKsO4lV93y/db+KnP4eYzofaiTahFut1bbt+Ws+RW8ldv3futWtb/PYzKzbvLXctZskTLG0f91t1eNXj9o6acuX3SNf4dv3v4qRv9YrVLb7Wk+b+Jar/wCq/hrm+I3+0Nb5/u07e3l/+O0feVqayN/ern+0bEfzIu3a1Rr8vy/d/wB6rP3P71QTLu+996seWMhxP0A2/L/vfNUcnybf4am8rd96o2ibc3y1859o9+USH7/3vu0bN67acqMlG1k/utU1PiKGtFs3LTfl8tdzVJ5TfeoZfu/L8392jm5QI9p/vNTtiqq/3l/hapNu3b92m7Ni/Ou5v4agCNl/5aU3yt+7b/31Un97dTW+Vv8A2WiP94BrJsX/AGlqNkX5d38VTY+7/u/e3VDJ+6jZm/4DVRJ5TN1qVVtWX/nou2s23gWw0/bE27zJNvzfxVcvP3qrM6r8zfLtpuxZbi1Xbu8lfM/76rqp+6YyPNfiAki2erXm3zV3R2tuyt91m/1leA+MIvK1ySFmZmh+WvdPiRqSy2NxHBH+5W43SNu+9Ju+WvCfFkUkXiK6WVt0nyszLXr4aPu8xzmLIv8A31/6DULJ/wABWpm/vVDt/irskaRGr/tUf7Tfw05V3N/d20L91m+8tEYiG7P+A/w1atV/efN/31Vdd235vvVMqbFXd92t6aFIk2MqtJUNun7ynSSt5e1d21mqS3gZm+X5q0l70iF8JrafBs/vV2Gn2rIq7f7v3qwdJsG8xdzb1/hrtdNtd0i7lreMSWW9Hs/mmk+7+721vaem2a3b/aqLS4tljcSKrfMzbf8AZq/a2v2dbdVXdGsi7v8AarsgYSOihg3XHzf7393dVy4tflVv4lbdToYF/wBr5f4v71XJIm+z7vvNt/75rpiQQyRL5bK33du7dWbqG7dZsu1V/wDZa3o4vl+Vf4f4qy7xfmXcq/M3l1rCI5ROd8SW6y28i/7O2vEZLdUuJlXcvzbq+gNYtVaz+b5vm+avCfElr9j8QXkaqytu8xVqDLlNiO4juodNuJfljWRo5G/3lrkda8yw1SG4T/WQtuVq6C1TzdHuNrKrf71Y/iCBnhZty7VXd96nV+HmicsP4hcuG8+8Ztv7xlVt1WPN/wCJkzbmZZofL2/7S/NWfbu1xHb3W75Wj8tv96pI7pooVk8xfJjuI2b/ANB/9mpU5S5TOcPeM2zl+y65dKv/AC0bb81a0lvHFdSRu3zfeZf7tZvizS5tG8QTQv8ALt2srK3y7aPtCy6pdM/zK0e7733qz+1ym7p80eY1tLgWW31SPc237yrVXyGis7GZlb5flVv4WqbQZ1+0XEe37yr5dXNYgk/4RmOSLa3kzMu3d/u1wS+KR6EY/u4mDqj+VJNuXd8u1lqvo7s9vGv/AAGtC8i3xrcLt2yL83zfdrN0+JrVZv7sLf8AfVaUpk1480S9dReRqm51by5Ifvbf4lrNuF3XG3+FW3f99VvXl1H/AMS2ZtzRqvzbf4q524iaWZWib5fu/M1dc5cpwwLGpW6yx6fNErbpI2hk3fwyK3ysv/AatbmtbjTda8v5d3lyMv3W/vVGqf2lpeoRsu2a1kW6j+b7q/daptNla80G80tlWVVk+1Rtu/iVfmX/AIFU/FLmiEn7pY1q326hHcRfe/1i/wC0tO+yrdW8luv3pP3kLU23na6tWt5VX7Vbr5kbfxMv92m2KefG21lWSH5vvVpIwMPR3837Vps7bd26aP8Au+Z/EtNt7popo5F2/e8uRqr6wrRX3nfd+bctQ7dzblXbHcf+hVxe15Zcp6SpxlH2h0F1FNa+dC3zK21m21X1aCS90tbhvluLFtsi1oWbfatHjvG/5d/3Mi02HbF4kt1l/ew3Ue3/AMdrtnCXKcUJcsjP0eX7sibvl+8tb2vWXn3izQR/u7iFWWud0G1aDWrqz/uxzbdzbf4a6i1upF/svdt228e3d/eoo+9T5SMR7tTmic/pcq/aJrNf4l3L/vV0Gly/atHa1ddsm7cu3+Flrl9QRbfUpJE+VlbctaVvKz30cyN8rfNtX+9U0pyj7oVY+0jzEmvaWzxrIjN93dVe1ZZbH5m+aP7q/wC1XQXW1maHd+7kX5Vrn7GJbebay/e+Wqkv3numdOfNDlkSWbWqafJHKv8ArI2Vv8/71c/qkX7m3ulb73yyVrae8bX0lm6/MzfKtRyaas9nqEKR/vI/u/8AAa5Ki54nXTl7OXvGf5rPZ299Fu863+WStqPV9kyyf8s5F2sy1g6HcRxXywy/6mZdrU5oPsFw1vLuaOPdtWsKU/tRN50oylynXXi75F2Ksqqvys38VZGk7U+3aTP/AMtv3kbf3Wp+lyte6TcfvNslu3y/N/DWXqD+VdR3C/w/+PV3TnGXLI5qULc0Da0NvIj+zvIyx7WVV/2q0vDNht1L7LL8rTfd3f7VZF5tlkjuLdv3ciq3+6y1LqV558azJu3fKy/7LVXNFe8YTjKfzMeZGstYZW/hk2/+PVuW6yfYbq3Vmlmj/eL/ANc6j8dLHetDfRKsTTL5zL/tfxf99VnWt4263uPMX73ltWEZezqSjI3t7WlFnR3WqNeWKs8ce6NVZWVfvfw1zOvWuy385F+Xcu7d/CtdJp/kxahND8ktvdfu93/PFv71U/EmkSWbLDdbWZv3LN/C392tqsfaU5GFCUadSMTifvQq33tvytWssv2rTY/4mj/d1m/Z5ILiS3f7y/eq94feGea4tZd226hZYW/6afw14VCUoyPcnHmjzFpbrzdPt/K3K0atCzf3mrUV2e1t23bt0e1v96udt2byZo2+8rbq3tFulbT4Vfb91l/3a9Ol/KefVjyx5ompay/b/DccM67m2/Z/u/d+b5ax7V5rK88uX+HdHIrLVrTZf9Duo1b+Jvu1Jq1mt1Nb3Vuzbpo9twrfwsvy10nDT5acpRl9oZb38dhN/FtkX+H+9UFrdb9cm3fMs3y7qrzW7PYrIu3923lstQ7mg+7/AMs/mqJSkdMYRN63uvPkkjVd+7/a/iqGS1bzG+X5mXdTtPlheHav+uaTzPN3fw7adNF/pCsqt5att3f+PVvze77xyfDImjSGLULfdIyw3Ee1mVfu1mzLtk3L/D8v+9VjUIma3hb+KNvu1HfRbY/m/irhqxkEP5incIsUysv97dTryJftEnlN/tLtqO4bzV+WmxuzMu7b92vP5jrG/wAXzLu+Wkp+z5ab8qL/AHqwlH3uY2I2T/gVRtUki/3f++ajVf71YfD7w4n6DbGdV+b5v4v9qm7W+Vd33acsH8W7a3/fVSbf4v4WWvnfdPfK7fPJ/wCy1H823c33W/2am2tuZfvf5+9UbfdbbWMvhKGrF8vLN81EnRads3r8u5W/3qGi3x7v4ttSipEf3/8Ad2/3aF3eX/wKnRp/C9SN8/8A8VQxkKt80ny/7u7+Ko2+b/Z+X71SeUq/d+7Tdnzfe/io934iA/vbqq3Xzx7U+795quM6puV1qr5X+is33d38NXH3gMu83P8ALt/d7V/76qGGVYobqb7qqu3dVjUFbbuRfNX71Ydxq9qnk28rSRNNJtkWWNlWuqMTnkea+OlWLQV3fK1xqjNIu7+GNV2/+Pbq8N164a91S6k+ZvMbdur0/wCJWqTS2bbWZrVppPLX/gVeTXHyfM25t1e7SjLlOcoyJ83zNTG+f/ZqWTcy/L8tR+VWvKAuxlXb/FSbGf5aX5f4qRWbczL8v92rK5h8a/8AjtS7vK/3qjWLZt+Whv8AvrdVxJJdm/8A3VrR0eza6k3N8se371Z9vEzSbV3V12j6d8v92P8Au/3q6IxkBrabZr+72/3fl/2q6zT7PZCysrL8u7/drN0u1+ZVVflX7tdNHEz27Nu2r8q11xiZSkXLdGWxt41bduXd92tRYm2/d+63/fNC2qxSQrt+Xb93+7WlHB+7ZV/u10xgZSNSxt/3f/xVaS2++P8Aibd92odPX92v8Xy1pLbtu+98taxKM+3Rvssf95W21R1S3ZZF+78zK1bkcGySRfu+W1ZupK0vzf8APNty1qgkc7qCNL5yr91vmWvG/iBA1v4ojbd/rIVr27UIttx/dX7teQ/Fi3ZWs7j+JW8vd/eqZEnM6a3/ABLVX+JZmjb/AIF92qsi7PJVvuyK0LLVqxVZbe4k8za3yyLUN1Et1Z3E2795HIrL/wCzVlOUuU44/EU9H3Ja/Z2Xc0M33f8AdqxJa7YdYjVf3bL5iqtVbWVVuPvfNJ/46y1fjl2XW1fm3L81VTl7vKZy+IyPEF1Je29jcFmZmh8tm/3adYyx2+paXcN80dwvlzbl+78zLT77y/7L8lf9ZDM21v8AgVZEMrfZ/m+ZoZPlrOfuyOmMf3ZvaG7Jqkat95vurXXWqfarG6jddrM27btrj5HWLVNNvFZlWSbdtWu6t0ZWt1lX5pNy1xyjHmOml8Jx9rB/o81qyt5it8v+0tYcLyf6RH95fM+bdXbXlh+586NW/wBHkZm21y+pRRrqF5Gv7rzIfMjZV+81Z0zWcfdLka+f4fZf4rW4rmfNkW42ttX5t1b3h+9jure8jn3fNGrL/wABrJ1CLzbxmRflXay7f7tds4+77p59P3ZSiaWiyqusRtcLuhmhaFtv+7TbWVtI8SL8u6FZl+Vv4lqSxiVZIdzfu5G/dtVfXLVvMkulm+aPa1armjEy+3yl66eO18QKxXbD5m1l/u7qbebdO1T7Qzf6P92Ram3reSeYse7aq7qo6pdLeNt2/wAO1qp/CYQ96RV1bb5c0e1W2tujrFtWV7eS1P8A10jrUvGZ44Zvm+X93JWXdL9jvtyf71ebVj9o9OhH3eU3vCeqM8d5YyqrR3HzN/eVlpt55k9rti+Wa3bcvzVj6fdf2dqizRKrL/d/vVt3l4v9qLMit5dx823+81dNOrKVL3jCrT5anMPvLJZdUtbpG2+YqrJ/3zVjTW83T45PmimVdvzN/ErVXtZVtZLeSRmZWk8v/dqutw0GpXFq25W8yRv91q3jKMWYyjKWg7xRdNdXSzMuxtu37u2ix8xJIY925WXcrUalultbdtv/ACz2s3+1VXS7j7PeR7l3LH/DWfwyLjH9ydAu28VZFkZZl/eR7v7y1DDbtdXG7+LczLt+6rUag62d18n3m/eKq1HbzyWUfnLJ+7aT5v8AgVac0eblOSnGXKYerXEkGoQ3i/e/vf7tblrq0cWoLdOu2G4X5mVax9WsPsULQtuX+KNmqrYyrLD5MrblX7tcfvU63vHoOEalMf4k0iTRNSZW+6zbo2/h21bjlXUreORpN7Ku1qI2k1bS2tZ5PNksV2x7vveX/DWbp7NbxtH/ABK25ay+GUuX4ZGnvSjyy+KJoaPK0V5JCv3bhfLkZqq3kTRLJ83zRtt2tTbhl+0LJFuVZPmWprpftEKyN95vlZaf2Rxjyy5iWxum+z7du7d8q/7LVZtXjeGRV3RLu8za33lb+Jaw7V2iZo2bb/DVhbpriRmdmVmbc3+01VCrEJ0o/ZOrW1W/0WSNmVZo/wDV1yFqvlRzQt96Nq6DS9rrHu3Vn+INN/svVGZP+PeaPcrVpXl7SUZnNQ92UqZY02/VIY2X5mjb5lrW1b/ifeH22s32iNvMXc38NcvpsqreMrL+7kWumt7yOCaFU3fd2tsX+GtoS5qfLEyrU/Zy5onJ6t+/+z30Tf6xdsi/7S1Vs7prC8huImXzIZFkX/gNaWoWvkXl9Yo26Fm86H/aWsf+7u3V4tWPs6nMevT96Joag+y8mmRdvmSeZt/3quWcv7vbt/cs1VWRn8vbubzI9y/7W2mWsu5fL3N/vV0Rl+8MpR5o8p1nh+1WXxBHCrLBHdfdkb7q/wANRTRSW95cWvmfLC3zf3ar2t5tt/Ob5WjWtLXv3UlvqSq32WRWWRa9aMY8p41T+J7xVhnj0vVljZV+x3S7ZN395f4qj1zSP7O1hrf5l3fL8y/erN1B/Njt96/u/ux7q0o55r/T2aeRmks2WONmb7y1nH3omnLKPLIo6XL5Uy7vl8tttbH2+NG2ruZWZW3L92sWSLypNqt80nzbavWKrL+7dvm2sy7aiBdWMfiJIbpmuPJb+9Trp9s0a/7VVNQl+y6orf7O6rbMtxcK23/arKcpfCYcv2olO8RopG+WqvzKsf8AF/u1e1CL95Iy/OtVbf7q7a8+R0wfu8w1t33R/wCg0LuX733adsZd1P27o/M+8tYfaL5io3z02T9038TLUk0TfeVdtDbfL/vNWHL/ADGkT9Blf7u5vvfdWnSL935vvfNtpqr+7qSSLb/d2181H3T3/eK+35qay/d21Iyb/u0LF+73f5ajmNIkO1dzKV+X+9Qu2pGbfJ/DTtnzfd+X7tYSCUiGNPm/2qJPl/hpyxbPmSmrF5XX+996sw+IjZdvzfKzU5Vb+Harbqkji/d/d/4FTdirHu3fLVhyleSLzZNu5tu7dUN8v+j7Vk/i+arip+53Mv3v4ar3yssPzbV/i+9/drX7RLMmRv8AR7dvm+aba3/xVV7pGuo9qxr+7j3fN/eq5cfd0/5W2tHJJ8v3fu1j6xP9g0XUriVvKjht2ZmVvm3ba6LnPI+f/ihFHFZw+UyNJJ++k2/dVm+9Xld0/wAy/wAVeqfFby7VdNtYI9u2xj3f7VeW3ifN8y19DT/hnN9orbPvf3aZJuij2r8tTL8kfy/d/wBqoWtZPvKu7/gVbfZ90Y2OLev3qk+5JtX71Nb90v3l3U233Szbvvbf7tH8sSyT+JV3UN975Plb7qtTv+WjSfLTo082ZVX/AHfvVvykGlpNkzsu7d81d1pdgzKsbbttZ2h6X/eWuv0+D5l/u7fl2/xV1QgRzFzSbNfM+Rm+X7q10UdqrSW6sv8ArGqvpcGzdu+7t+b5q2rG1/4mkatH8yx7mb/arujD3TCUjQjt2abc237talrYfKqsq/NVeGDdIzfxfd21pW6/vlVvm3Lt3bvu10whIz94taSv7nbt2/w1pQqzL833fu1X0uBori6h3fdbctbFvatt3Ky7v7tEom3xGSyN9smX7q7fl/2qp6hBtjk/uqtb0lr/AKZ/d3L83zfdqrqVkzRtuZfu/d/vURNeX+Y4/Wottuu3d9771eY/Eyy+0aLcfe/dt5i165qluzaerKvzbd1ed+OLVZdNvlb+KHctEok8p5Pb7Ylt/wC7JHt+arVuq/Z9v3lZfm/2qz9PuI7jR487fMhbbVj7VCkiwtu3Mtcq5jl5feOfs1aK+ureX5ZIW8xf4vu/eWr19/oepTR/7O35qo6srWGuLcRN/rF3fN/49VzXGZZtNuFZWWSPa1OnLljIKsfhHX0tvLZyMm3+981YNjF5sjR/89PlZWrSuF82aSOJWXzF3f8AAdtZ9n8t1Dub5f4qwqy5pRlIqnH3ZRNLymltYYV+9HIsit/6FXrXkNL9lkZViVWWRmX+61eMtdTWdwzbv9XJ/wCO17dbp9vs4WSPctxZx/NuqJR5ZHRS+HlM2Sw2TXkabvLZvM/2a4HxJatFJCy7WVWaNq9Qt1WWO1klVtvltG21v7tcT44svK2zL93dWJt8UTl/Ccv2fWpIXjVlkXav+9VW+/0Wbav3o2aNv93dTre4+x+IIbj/AJZsvy1a1q1jluN3l/NJH8tdsZfuzz5x5anMVY7WT+y9ShWRmkt1W4j2t/Du+alut0ulySPIu1lVWpbGVZVh81fvbo9y/wAVV7VN0d5Zv/yzWjm5Yk+6WNFupooYW27lVdslV9Ugb7dIy/dk+ZdtGg3UkV55LN+7uI/Lb/e/hqbWt0S27L/e27m/vVUpfuiOX96VbWX/AFlu7fu5lrPut0qqzfeX5Wq9cJ9lulj3KyyfvI2/2qr3Sb9zf7XzVyS+HlOqH8xnxsv3W+X5q3bGVbrT9r/ehb5vlrAkTypP7y1qaXcbNsjbfmXy5Kyw8uWXLI1qx5om5cQNFJtX5oflkjaqvijdF4gkuH/13mfvP9rdTbe6m8lrPd5sMfzQtUmvS+brDQu3+sXdu3V6fu8h50FKMuVmhpdq2pW95Ci7pvJ+0Rr/AHtv3q5fzdkccn8O7bWrp+ozaN9nvoP9dazeX/wFl+7VbUtO8r7RG+1dqrIq1hOXulwjyyNq4eHUbO1m+bzI1+ZqowxNeRtZq25fmaOjw3f+bbyRnbuqG4la3vP7rRt/DVc0Ze8ZRhLmlEmkaO/s2jnb99Cvy/7VYNu/lagyt8vmLt/3Wq1qW5bhWST/AFjbvlqDUn83bMq/vI/mrmqy5pc0fsndSjyx5R9vfrb6h5y/LuXay/3qfdf6LcLMn/HvJ8y1U2LPIzL/ANdF/wB6nNL59u0O75VbzF/3qy5vd9415feLi2q3FvIqSbvL+Zaht7hWj+f727bUOj3X2W6WRlVtvysv95adJ5P2iTZ92Rty1UZ+7zGXLLm5SHUF/eeYyqv8NNt2/ef71TSJ5q7WVd23+9Va3ZmZl+633o/96uSXuy5jpXwmitw0S/KzfL81XNQla90/+8sPzbf9ms1WWdZGX733v+BVYjZvs+1WX5V+b/dauuM+aJyOn73MZ8afeb5v3fzf8BroNPuI3bcrfK0fzVgx/wDHx5f8NTafdNbsyrt/u/7tTSq8sjSrT9pEta4jRSRybvmj/d/8BrJvF8qZmT7rfMtblvtv7WSGXazKu5awZP8AV7W+8vy1OKh9qJdD+UmaVoobebc25WZV3fw06Pas277y7t1VZGZ7Py/4Vk3VYs03w/N/F8q1x05SlI0lH3TSV/KhaPc3zferqrOVr/w/9nZdzbf4q4vzW2x7W/2WWvQPBt1Gt4qyqrRyW7R7f7rfwtXuUJc0uU8bGR5Y80TD1Sw/4kNrJ8u6Nv4f71Zunt5V4sLfLHdbfm211EO12vLV/LX5mba396uVvPMikjXd8sbeYta1YcsvdIoS5oyUh2oQTWWpQ+ev8W2rkm2z1CPY25V+ZqtahEuqR7kbdIu3duas/wCWK6+b5f726o5fZyBS54+8aniy3V7i32bfu7VZf4lrNs5fmVmXbt+WtK6ljutLt5tu7y1/vVl2u145o921flasqsfe5iaXvU+UmuP71VY1/efearDJt3bv7tV4927bXkyiaR+EG/3qmt33bo/7y1C3y/epse75WWo+0WRsv8Lbqj+5/eq7dJtkVtq/MtVN/wA38O2plH3jemfofSszfM1C/P8AN9z/AGqk2ybdu6vk5S90+hl7sveKsnzyfdob51Vv++ak/wBk7f8AgVNZNm3b8zVlIqPvRK7J/DtbczfLTmX5l/iqbbujbdUaoyURCISLsk+Wm7vKkVvl/wCA07723bRGn/jy1PxDI923du+7/C1R7mVv9n71WNq7dqt/wJqayqny1XMKRGu1trbW+7urP1L/AFjLt/5Z/wDoVa3y/wB7+Ksu4/e3Ei7flaRV/wB6qp/ED5SjeJvWGNW8rbb/APfVc34+eGXSbhWj2wzN5LL/AHv4a6a6uFa8jVmX5Yd3/At1c74qijupNLWVVnjuNSWPy/7u1WbdXZT+Iwl8PKeH/G5Vt9et4UVv9HtY1ZmryPUHaWSTd/er0r4rM0viC8Z/4tu3b/drze6i3/Nu+81fRU/4Zwx+Iz5N38VTea0Vv833ah+XazL/AHv/AB6luJWlZVb+Fan3om/KMkZW+bbUlrufd8vy/wCzRHazXX+qj3L/AHaseQ1vDtddrVvTjLm5iZe6Rs8bL91vvferQ0WLdcKzfe3fLVH/AGVrf8K2f2i8X+L5vu11U4ykZSlyxO70eBvvN/vV02n2rKv975vl/wBmodPs1i+Vfl+Wuks7VUj+bdu/h+WvV9ny+6c0ZFrSbBmZW3fe/hrU0eD/AEq8k3fL93/vn+7UemqyyfL/AN81raZa7bfzNvyszN96teX7ISkOjt9tuq7lWtbS7XfJH8qt/DuqG4iXbDH8u5vvMv8ADW1ptqqRqq/erp+wEfeHXkTWF9at8zfN5bfL96tq3t2fd8u1Wps1ustvIrKu5fu/71WLe4Zo1m3fKvy7f7zVly+7zFRlylP7LtvJG/hVajvIo93+r+b+9ViS43XVxtbau75f9qmyM38X3Wo5ftGnN7xyKpvj2v8ANtZlrgfGFn5UMkbMrNH+7b5v733a9M8hUuJo/wCHd5i1xvjjTfNjkZVVWkj2t/6EtaSjKXxD5j5lsbX/AImFwu7+KpJmWXULOR2+WT93/u7atTP9l1iaZ1VVb+9VHVF8q3Xa2+SORZFbd95WrzZe7H3TLl/mI/EX72b5fvRt81Os4v7S8OsrLtkt23KzVJrDbL6zkb5I7qNW3f7VR6PdNp19Dv2ss0jW8kbN/eop8vP7xM4+77pXs7ryryxZf+eO3cv8VZd5F9ivpFZf9XJuqaaKazkaF9v+js0dGqP9qjW4Rv4drf8AAawqe97xUY8siO4+eaT+L5tzV7x8O52utBs2X5lWPbtrw2RWlt1x91lVmr2z4HqsUcdm+5tv7z5v4d26so/F7x1U4+6blvprf2PayK27y7jbI3+z/FXL+OLBXs/lX5f7tegaHa7LfVNPf+G4k8tf96sHxBb+fpe1l+ZY9v8Au0jo908B1BPKt5l+7JCysv8Au1sST/atDtbj5mZZNsny/dX+Gq+tW/kXHnMvyt8rVJpe6LQ7i1+9+8WRf93bWlKXvcpxVYmLI32eSZU/hbzI1qxHL58iybf4drVXutyzKzL935fvU7T51s2kWX7u7bWkvekYS+HmKtxL5V1uVdu1ty1a1iL92situ8z95/wKodUt/s+qTRv8rfeqaSVbjT1jf/WRt8tTGXu8sg/lmR3Xl3Gk/db7RDJuWqs0v7lZFX5ZPlarVizRXnzqrR7trU1bVYpriNv+PeRd0dYS974TePu+6ZsiMy7aLG48qRlZdysvzLUjbmj27fmWqfzL81c0n7OXMb/EbEO7zPL/AIWXbUmsK32z5/lkjqvYy7o/lZvMb7v+zV3VJ999JvXdtVY91elHl9nzHDy8shZLf/RbrcrfvNsi/wC9T7jV21G8tZLn5ty+S3+7tqLT5WbT75d37yH5l3VRk/dR7W+Xa27/AIDSIjHmkSWv+gXUkf8AdanXTNdXzSMu3cvy1DNueRbhf+BVauIt9vHcKy7d22sr8vumvLHm5iG8t9lvZzKytu+WT/Zqv5vlRttX/ZqaZt2n+W6/dbctVfme3/2qifLflNYR90bv8qP5WqObcsat/tfw06GVdrRt81Nbay7VrilL3TUsTRKyrNF8yt/461JcOzwr8rbo6gjl2bo937uT/wBCq7CzXUckaruZl+ato+/H3RS90rRv5q/KrKy1XkXbNuWiOVopG/2acyebHtX7y/NXJzc0RjY5dknH8VWobrYzVRb+9/FU0bL97+KqpTlGRTjGRPefuriGTbTP9VIrf3qkuNssP/Aflqsr/Lt3bflrScuWoEfeiaasqbZov91qozf8fEn91vmWrlrtbT1bav3vLaq81vtj/wBqNtrVvV+Ewhy8xT/vLtqxp8uxmVl3VDJ8rfepscrRSK1ebCUo1DplH3TQuFX5biL7v8St95WrpvCs/m6grbd3l/xf3a5+NVlkb+FZF2t/s/7VWtFum0282s33q96h7s4yPMxEOenKJ1/iC326x5kH73zF2sy1na9Z/Z7e3XyVX7OrK0/8Ukcn3d3+61bF0rXUcbL/AKxfm2rUNxcR6lJ9l+ZY7iFrVt38P8S7f+BV6coR5TxqU5R5Tn/DcqvqkKys0UM37mRv7tV9SaTcsbLtk3NHIrf3qotcN95Nysv/AKEtdJeS29/HDqH2fy/tCr5yr93cvys1cPxR5Tvn7k+cj0NfP0uRV/1i7laslX/iVflVq1NDl2yXUa/K27cq1RktWimaH/apVfhiZx92ciSRW/3qqqv7z5q0I33Lt3VT3fvGrzZe7IuMg3/e2/MtRt8ny7fvVKtJu3/drEqJGu5rfcy/d+Wo/m2/d/iq1D8+6P5fmX5fmqqzfwt/DUSkaxP0S2t/F8y07/lp8v8AvUKv3dzfNup23/e+7XycuaXxH0dyHc38O3bu/u01k2/71OaLYu1f/Habt+ZdtZP4iojf9rd/u035ty7l/wDsads8r/bpzL/e3blqZcoR5iPZ8277v97/AGajjZvMXd8v+1/FU2z738NRqitH/wCg1Ixu3bGq/wC1Ttn3t3/Aad9/du+X/gNH+992q5eYBv3v/Qazf9bcbdv/AC0atTYvl1nw7VvG+Vv4qOYUomHffutQ/h3Mvl/Mv3fmqrqUWzXNJ89d32WRpP8Avpdu6tLWovK1qzVl3eZcKv8Au/Kzbv8Ax2qesbW1aRf4lVa9CEjA+U/HU8k+uXEb7l8lmjVf7q1xN5uf/wCJrtPH0WzxVqzLuZftTbq5G+XbJ/tV9PH4YqJwfaMlm/ef7tRzMz/71TTJtk+7/tVG3zbv71c8joidV4bv/sturJtfav3Wqnqk7XtxJJt/i3VT02XfHuX5WWi4lZFZf71dtKcvZ8plOPNLmKrTt5m3/vqu++G9n5tx5jfwturzv/lp/s16p8HYFljumbdtVlXbXTg+aVQwr8sYnplrZt95l+atyG32Muz/ANBqGGJUVfmatK3XZ838X8Py178jhhIJF8iGRvm+Zdq/71bkO23s/l/ur/31WTcRNO1rCq/6yZWrYulji8uP/a/8dqoxNZSNCGJp9zSt823+7Wxpat95f7u3/drJWL/R/MVtq/3avW8DQRr5szf7Naxj7wc3KbkL7dyr/wACZabH/odxIz/NC33dv96se61tbD5o5NzMvzLtrBuvEdxqUbMi7Yd23a1HL9kmUuaPLE6z5VVmaRfmbdt/hqreXnmqu3bt/h+b71YP9orb+XDuXzl/ho/tFYmZV3NJu2tWUox+ybRkXFdV1Lc0i/NH/d/u1i+ILeOW1mVvm3Vavm8ry5tvzK22s3VL3bHJGnzt92j3uYLnzrrllH/aFxbsvzbm/wBmsHxAio0bKvytGrLXYeNttl4iVmbd53zf8CrldcvVurNf4ZoZNrf7S15VRe9I6ImHcXEl1pPls3zW7bof7y1pag39qaD/AGlFsVmmVZNv8Mm2smNm/eL/AHl/76q1obNcafdWas3lzSbl/wB6uaH94Jx93mLHiJftX2fUNyst5axyMqr/AKtvusv/AI7WPb/8e8kbN977v+zV613XWl3Vu3/Lv+8Vf/QqoqvlSRtt+Vl3USlzCj8Je0t18to23N/Du/4FXrHwvnmtfFlvb7WVpNysv8P96vKdFga4jmZW+781eyW8ElnqF1fW8bRyafJY3En/AFzmjXdt/wCBVl/LI1j/ACnoVurf8Jhq1mny27Wq3Ee7+9u+asrWIm/0qPbtbazbdv3q17dY59e0HUkX5ri3mt2b/wAeWm+KLfyLiO627vMby5P9ndUx5vtHVy+6eA61arLbyblZfl3VzNq0lrpasvzSRzf+O16Nrlnta1kZV2yeZu2/7NcLHtWOS3fcvzNtoMpRKOpLGsK/N+7k/i/u1RaD/Q7jd/eVf96rzbWsfJfb8vzL8tUfmTT9r/eaT5a35uU5ox900dUePUvJm8zbcLDGy/3dyr8y1mW8q3Hnf3tvy7v4aW4ZpbeFvu+X8q0ul7Wuo/l+98si1lGQR+H3ie323lu0b/w/vKZeS7/JX7sartp1v+4maNv4maNqZJFska3f+H5VaiXulcv2ior7ZtrfeqnMmxtrbl2/dq4yssa7v9ZH97/aouIvtFv5y1hM1iV9PlZLhf8Ae+9V6+XyLyTd8yyN81Zap+83f3fmrUup1lvP3v8AEtXQl+75TKcfeC3ZYpLxtvzeX8rVXkl82ZdzfeXbUlrazM11/djXc1V5Pl8vbSlKRMYx5hslw3mL83yt8tWoZf8AQ5o/9rcq1RmX93/tVYs23x+X92inP3veKlH3STcsv3fl+Xa3+1VW3b93IrfeqxG33tvzfxfNVeR9lwzf3vm+WpnL7QR/lIZPlkp0bNRN81x/vLUa/dZa4Ze7I2HP/rKuWM/lMrL/AMCX+8tU9+xqkhl8qTd/D/FWtKfLIUo+6PvovKuG2tvVvmqKFvmp1w/m/Nu/2ajWofxhy+6OkT+JfvLTFp6y/N821qJl2SfL91qmUfe5olf3R0fzL/u1Du2N8tP7rUS/e+aplLmCJpaXdNEtxGu394u7/vmqsjs27/aotZdlwv8A3zReLtb/ANBrdz5qZly8siKT7ppP+WX8P3qdIu1ah+5XLP4jdGjG8aR28i7t3+rk/u/7NXbr96qyL97bWSrL5LL/AHq2PD7xztNbyr823crN/wCg16tCp7vIclWPLG51VneXF7pcd5Ftikj+VlX+Ko7G8a1uPtC/66ORbiNl/vK33ao6PdfZ42t/vKzbqsQz+bHdbfuxyL8237te5GXNGMjwHHl5uUx9Qf7L4ivFX5Y2kZvL/h+b5qtaPebtJkt5W2+W3yrVHWmji1L5fm/dq26rOnxfavM+ZVZVVv8AerhUv3h3zjGVHmkS2vnf2tCsS/vNu3/rpUkaM90zPu/vVJb3H2O+t2b/AJZt8tNaVbq8hkT/AHWrSp8Jzt+8V1bZHtVvutTdv3ZN26i4Xyrxl/4FQq/vv/Hq8uUTWIu5qj8v/ep7IvzNTV/ujdWD+IOYTeqSLt+9UU33mVv71SSIv8W35adcbW2t8vzL96plHmjzRNYyP0Q2bPvfw01d33ak2K7N5jMtG/8Ah/ytfJfZPpiGRfm+9TZNqfe+7/s1Iyr/ALv+7TvlWNm2/e+7Wco8vvAQsu1fm+7Q25W+ZV/+JoZfmb5WpzLv+997+9/eqfiLcSPbu/2vl+ao403fMv8AC1Tbdnmbfvf71R/7O3Yv93+7UcvMA77+3HzMrU3b8tO+ZW/2aPubqv8AukEfzbfmqrH8uqbV/utt/utVzzd+3+GqMyeRq1jt+XzFkh/9mohy83KU4+7zGTrXmJrFmybW/fR+Z83+9VPUpVTxpDG6/K3ltWpqkSvHuVfm85ZN1Zuvf8h633MvzR/K26u6j8RyykfKPjZ9/irWmVlZWupG/wDHq4+82+Zub5l/2q67xo7Sa9fL/F9oZt1cncf6uRm/vba+ph8MTz/tmTcbXb5vl+X+GoGqzdJ8q7qryP8Adas6kTUuaP8AvZmX/gTU24bfJUNnL5W5l+9Ukj75P+A0R+Er7RV+5JXs3wV/e6PMrKvmNcN81eNyJuVm/h3V658Hbr7LYt/Fub+KvQwEuWqYV4+4ewW8S/Ky/wB7b81akcXlN/s1m2cqyyKr7q2Lfbuavo+X3jh+ELVfN1j5fuxx7vvVoSbXuv722svT51864Zfm+ba1WlnZVaT/AFS7vvferWMQ5jetZfKt9r/xfdWnXmsw2ckf/Le6ZflX+FaxY9Rk8tti/d/vU63n2Xm5YWnkb7rN91a3lymXxE1vpzSzeZqUjbW+9Gvy1NeXlrAy7F/2VVahvLzbN/pkyzzbv9WtVdPt7rVr6Rorfy4V/wCelZmvL/KV9jS3DMq/7yrV6OwmT5W8v/abdW8ugw2tu009wq/L83zbazZLqztZGhi3Twt91l+bd/s1z/bNoxMu6RpbOaGJm2sv3mrD1C9jlj2xN/DuZl/hrY1afZH87bVVtvlL96uB1K9urf7RCsawW6/NH/EzL/tVhKXLIuBwPxMnjlkt5F2v5Lbd395q4+8lV5I22rtaP5q6zxcyz6W27arL/wCPVxM11s2r8v3fmrzasveNYx5jP81VuF3fLRZztFHcbfl2srLTbja7blqOxl+8u371cvN7xqalrdR2+ofaNv7mT93J/utVG4/dSNH/AM82Zd395adZy74Zlq9eW8d1pMdx/FH+7k/9lrWXwmX8Mq6K/wDrI1bZ5jV7lo866vpOrM3/AEDY5vl+83ksteC6fte4VW+6zfw17h8M7pnmkjeT5VsZrXc38O75qw96UTaPxHo2ixLceHdDaJf3lneLHJu/hVt3/wBjW1r1r5scke3d/drH0+4bTdLVYJFaRvJbcrbtv3a6bUFa4Xd8rLUHVGXunheuJ8021f8AV3DfLXm2sRN/aF0y/wCrhkVq9h1rTdvii+hn+SGa3W4jb+H+7XnepWXnreMi/LIv96j4okzj9o4lZWiupFf5o1b/ANCo1i18q3t1ibdHt8yo9rXEn8Ss0fzbqmvp/wB41un/ACzVa1Uvd945pRKMe57Vt38LVV81reTzIlb5a1LGVbqO4jdWX93u3LWbJF/d3NWfLpHlF1Nqa3jeFZF/1kyrJTdUiVLeGb5vm+81Fr5ctnDs/wBYv3a2msPtGm+X/d+ZfmrSqFL+U5G6T5vMXd8vytVrS1jnjmhb7rUTWbRRqyfN821lqrpr/ZdQX73zfdrj5jQrzRNb3DKy7fm21JeP++j/ANnbtrU1Sya6k3bWVl+Zf9qsu6i2su5f96nH4eUb+I09LlX7dNHKu6Nod3+8tUryDZJ8nzRt8ytTbN2a4Xbu3KrLU1rL9qtZIW+8rbo2raMuaPKc3Ly1OYpxp+82sv8AD92o7f5JP91qbI7LI27crVMrfL5m1vmrCPuyNPsjVfbJ8v8Ae+Wm3H71dy/wtTpl/ef7NRq67tv3d3y1MpfZL5Rsi741b+KoW+Spv4vLaod/y1hP+Y0Q7fTo3Vm2tTW+ZaP46yiDHbvl2tUavU27zY/92ov4quQIRv4mrS1K3W3kjj3L80cci7f9pd1ZsnzrVzULpb21s2+bzI4fLZv721vlqqcvdkTL4okP3FqFvkapFdvL/vVHu31lIpDWbb81aWrRKkkckS/uZl8xazf4a0GlafR4flZ/JkaP/d3VrTl7somcviKv346h2f8AfVSK3/2NNkesJGiCN6tWcv2e8t5l/haqa/e+WrUaebbyMq7Wj+at6Upc0eUmodZCsO7ci7VZt3+7VyN44NQvrdY/Nt7qNWXc33ZFrP0+Vv7Nm+X721t1Om1Tz9Q0+TyVXavlt81fTxl7p8/KN5SJPE2nf6PZ3US/MsflzLt+6u771Ydr8rLIN27d/DXYXmotp0e7cstuq7Wi/i2yLtrk7W42+ZtVt33lrmqwj7SPKaUXKVItaokiSRqzfeq9qEX+puIFVNy7WVaqx7tRjj+7uX5ttXLO6aWRo227fusrVRE/5SPVPLnuIZIo/vRqrbv71V5PkkWrU0TJZ7dvzK27dVeT5442+Vq8+pH3hQGqysu2m/cX/apsbeUzf+g05pW3fdrm5TT7Qn8P3aZ/rbdW+6q7lp2/f1p25vsrL/003UR+LlLP0Wb5pKbI+2P5amm27m2/8C/2qjZV2/xfNXx8z6f7JCu5l+Vl+7Td2+Nf721qtR/JUMi/M21f4ay5v5hkLfJJ8rf71Df7VO8r5vlVv9qnfe+X/wAdoibWI/mVv/saG3f7v8O6pNipub5l+b/vmm/K3y/drKL+IfugyNt3fL/u1Ht3fM38K1Nt+bd/Fu+Wof73/oNEZe9yivGRGvz/AHWXb/tVX1JW8uP+H+61XvKVZNv95aq6sn+g/KzfeXbVx5eYmXwmfcS7vsa/KvmN5fyr/FXN6ptiWzmfa0kP7v8A3vl3V1WpL5V5p8kSr/x8fMu37vyt81cn44tZEW6Vfl8tlk3fe213UPeqHHOJ8p+KpftGuX0it8skzN/49XO3yssfyt8rNXReIFX7RM38TN8zVi3jLLax7V+Zfmr61R/lPM5jJuP3sa/3v4qp3C/u1/8AQlq9cbfLXb8tVflZV+9UyjL7RvEjVWWNf/ZqJH+9t/hpyurq3+9RJF+58zb833az/wAJoSRwSSw/L838VenfD9fsFrHv+ba1cnoNhus/M/h+VWrvdHtfssKqvy7WruoxlGXMZ/F7p6bpdxJujZl3bq3pmaCNW/vfxVzejsvlr/F/Etb2pN5un+X91v8Aer6KlL7RwzjykMcu2Fv4fmZmb+9ViGJp4/MZvN2/dWqsdr5rRwvuWNv/AB2ugsbWOKT90rfL/C1dEZGcYEywSXFusiqu3/0GnWvhy4v2jWC4aJf4m21uaXAu7ayqq/3a6bS7dYm+7WE5HTCmc7p/gDypPk27l+ZpW+ZmrU0Xw5cWvmNPcfebdtVf4a7S3tdke1f7vy1oWtgvk7VX+Go55RNYxief6p4St9UVoZVka3b5mXdXK6toMelxtb2Ebf7K7furXtlxYK0bfw/Lt3Vzt1oiy/NuZW/9Cqef3jT2UT59uNRt7eTybyGX7V/yzZlauT15t95GyNu3bl3V9Bap4Ia6tWkTa3zbl+WuJ1jwXDqNvJ5um+VNH8yrH8u1v71c0pB7M+dfElm3lyMy7q4ia1Zo1b7v8W6vo3xJ4QW40mSZIWi/dt/DXkMOkq+ktIV3eTI0LVy1PeLj7p5638W6oYX+9Wpq1h9luJo9vy/eqjHF81cko+8SWLX5WZtvyt8tWNHuv9FuLV/uyK235vutUSssVn8y/dk+X/ZqW6t1s9WZVVol2+Y3+zurSJHumXbvJFJ8v3lba1emeA9U+z6hbq0e6Tzv7235Wrh9Si/0pbhNred8zV03h2CSK6julXcu7a3+zWfwlnq1jqPkafcQtIjTRzR7f+Azbq9OtZftFqqv8396vH9L8ueTTfl/4+JP97btavUPDaNFb3Vncfejmbb/ALv8NRKUjpgcX46i2a9ptx92P95bs397d/DXnmtWrQakvlfNGqt91vvLXqvxCX7LZw3Df6uG4WRm/u1yetaI1xqlxGjNuWPcvy/8CrJm8o+6eQzWG/XFhVf+mir/AHqw92ySRv8Aa+7XYa0n2XVreaL5W3bWbbXO3Fur3Uy7fvfNRzfZOWUTPklaJvkb5WX+Goby327WX7v3qk+9tjZf4vvU2ZacZS5SZFjT59lxC3y7V+Wu6s0V4fLWRWb727/Zrz+1T5ZP92uy8Owebp67N3nQt/Cv3q05vaUwhH3jJ8QWcmnaku1flk21i3G21vPm/wBXur0rxRYSPoO6WH5oV3LXnOqQb5JP9r5dtc5vKJ1Xy3mn2825d0f+srmdUs2iZpHb7zbq6zRbCO/8LtNA27y12sv+1VfxBZ/u7fyo9zSQ/NThL3TKUTldLZYNUt1f5lk+X7tU/wB5b3G1m21c8poLqNt22RWVlWodUX/Tt3zf7VOnL3TKUfeC+drxY7hV/wBmSo7f/WeW38S/dqST97b7U+9/Ev8Aequqt5n+0vy/LWj+LmMvsjW+Sbb/ALX8NQSfxbf71WZtq3G7+FWqvJ80jMv3a5pxNokkjb41k+Xcvy7ahuNtSR/3abIv3d1RL3hjV+VV3Uz+Kl3/AC/N92nbN22sCw37adcLv/eL8v8AeqOnRt8u2riBHv8A4aft/d/8Cpm3ZT1+981ZWkOXwiRtTf4mpzLskpsnyNRL3RjfuLVq3lb7PNHub5lqtT42ZJFx/eop/ESxFpG+9toZdsjLRI+5v9qn9kBY6lt227l/hqutOjbY1KnLlkEveOg0+/kg09rdNv7xtvzU+4t41tbjf/rlX5aoabtZW3fN/EtWJLrz7iRtu7+8te/Tqc0YnmyjyyNa+nbVNLjZv3skNusbbf8AZrFsZWRlkVvvL83+7W1oMC3mqXEKM8Vv9nZpPLrBjgZYbj+HbJ93+7VVfelzGVKMY80DYuHbSNW+XbKv8TL/ABVNeRfZZI7hdu5vm21nxp5tmrfN/s7qtQqs8ca+Z+8X7taRMpR+0aVrL9vtZNvytu+7WbMjLtVf4fl21Y09Ps9wsm75vmWnak0csnmL8rN95VrkqR5o8xzL3anLEp/d3bqX/wAd+WmffZdv3dtSRru+7XH7xuR/7tNVv3clO2Km6oY3+b/0KiPNzFo/SSP5l/3vvURwL8q/8Cpq7W2/L/DUi/Iu7+Jfl2/3q+OZ9LcrtFt3bt1Nk+8qs3y/7tTSL97d96q+xv71TIsP9laPlRvk3L/tU5U/ib5v92nMmz5f73zf7tHKbXG/ej/vfNUcnz//ABVSfNu27lo8r5W+b5qw+Er/ABEfyv8Ac2rTpKIVaLcu3a1SLEvzNubb/FVk/wCEj2N97+H/AGqz9SRfs/8Autu+WtLZtkVW+7VPUP8Aj3b/AGv/AB2lH3veCXwkN8m6OPf83zfw1zPjCBmtdQVpFVV0+Rl3f3lrqN3+kWv+7u+9XG/Ey383SZo9yrtX7392uzDS/eHLVj7p8l6wjbpP4Wase6+W3+VvmWt7xNBsm2/3fvN/erFuImeNmVv4a+wjI8YzJEVo5GX+9VT/AJZ1eZflb5f4aqyK3k/dq5yN6ZTVdvytViZP9Hj/APiqhaL7u3/x6r11F/oNu38LbttYfZiWdl4LRb3T1h+Vf3kbV6ZNo32eZf7rfNXlvw3nX+2Ibfd95vlr3qG13Rr5qq1evTjzUvdIj7sirotr8yrt+792ti6ik8yOP+KnafYMlw21flrYuLXyNzfxNXVR90mXLIz7dWbdI3zfw1rafcMm3dt3fxVTawuLX92yuq/eapLV9n91t3+1Xdz+8RyHXaSu+Rt+35q3I4riwuFbcrL95a5PT7qPbt3L/vM1bkerxrHueRfl+X71ZM1id1p90rfL81a0c/y7Vb/Z+WuHs9ctW+X7RGrN935q2LXXoU+9Mny/3WWsve+KRpHlOm8pv3fzf/ZVDqTw/Y5m2ruVaht9Zt541VLhNv8Ad3U3UL2Oe3WNNkskkir/AL1Yc5t7pX8hXhh2Lt+WsXVNL8qZrhV+7/49XYSIqx+Wqr8v/fS1m3DMm5WX5f71YykhSR4z4osvs9nfRq37uaPdHurwe68P/wBl3GpRlf3Lfeb+9tr6I+J1hJ/Yd8sXzM3zQsv3lbdXlPiCLyte3LGrLNbtuWRfl+7tZaOb3SeU8R8XWaxSRt5bf3f95awbezVWaZl/dsvy16F420hYtNWRVVWX5VZf4ttcvDZzeSsa7W8xd22uWPxE8pz/AJUcsar/AHv4amvma6uIWG6VmhaNv+A1eW1+z3G5V2rHHu+b+Gm6fE0txJHu+6rMtVz8ocvulWGD7RarG38P/oVeieC7X/iV3EbMqt5cd0q7fmk+bbtrk/DNh5uoNC67WmjZfmr0jwDp2zTZl2+ZdQzbW/2VrOXvRCJeXTVgt47iCPatm32htvy+Wu75q7y1uN+pSTRN+7k/i/u1m6HFJ9qvoZVXyZNyr/tfLTrGzuLW3uIU+9H91ay+ybxjIm+I1k1/4R1S3+X5o9y/7y1l6XFHf6hI27d52nwt8y/Mu6uskg+32qxyr/rv9YtYvg9PtF9qiqy7bVY7eNv91f8A9mofxHXynkfjDQVgs7rcv7yGbzP+A/w1w+pWTNdeZtZfm2qte9eONBW40XUGT/j48tZF+WvOdU8PNF9hmb/UyfM397dUxkZzgedzWDJM0fy7l+ZttVbiJtzfLt3L83+zXp2oeGZLW+jkaNf9IhZV/vLtrm7zQdt5tb97uVtta3973jllE52zsG2yMq7vl+Zq774dxeRqUa7Vlhm+Zd1N0Pw95Xhma4Sbd5dxHC0e37ytu3NXongvwW1hrkdu6r5cln9ot2+9uqZTNadKUg8TeF/7Us/LVdqtt/3a8yk8L2+pak1nPugZpvJ+7/y0Va+j/sG+SONV/wBWu6uD1zwX9gaSbzEW4m1Dzlk/u1yxX2junH3TyvwHa+Vpt1p7eYtx5m7/AL5q9q0CxaxGq/NDtbc392uk/wCEQm0ldQbzN0ytuVm+XctU7zTo7qSaFNzL5K/e+8rVvSOGXMed61o0fnNcf8C2/wB2snWLdZZG/hbbu3V32pac23azfeXay/7Ncv4wtfKs4W8v5lpw93mMpROTt/8AVq26pm/e3TYXbu+Zt1STWvkLDIn3Zl3UWcWxWk/75rTm5jEr3ibl+barfxLVdk/d1uTWXm+XJ8qtWXJE0TMv8NTOPvFfDEp/Ku1fu/7VOkbcu7+81O8pt22pFibay1lEZSaiL71PkSmx/I1c32ixP4fmojfay/3aVf8A9qmsjfdo+1zEyLWoJHFJ8nzRyfNVfYu2nRy/8s5fmj3Uki+U3ytuWqfLL3gj/KJI+9VZvvfdqNl2t8zVJt3ttpuz+9Uv+YoGWmx/eNSNu8v5qipSjyy5gHyfLJTWf5t1H3lpKzYCffpaKKgC3Zy7fu/LVq4byGb/AGtrVRhbZ/vVduJd/wDwFflr1qUv3ZzSj7xo6XfrZ6lZzfMu793Mq/xVL4gs2sNWuIXjaJm+ZlZdtZlqjeXHIvySbt3/AHzW94gnuNejt9SnZp/O3RtJ/EzR/e3V3R96mcL92tzFHS/3+nzKn/fNXrWKFFWT+KP5qzdHWS31BYU/i+WrkK7tQa3dmRt22tIfZMqy96RckiXczRf71Vbj5W+bd8v/AI9ViSXYqqv8O5Vo1K3Z7eO4VfvLtWuapH3Tkj/eK83+rWRPutVdfvf7NJbuzR7Vp8i+VtZv4q5Tp+GXKNkfc3zNuoj/AOA/NR97b/DRH8si/N8u77tQWfo9HB5Ui/3v4VqT+LdRHubc38VG3938rba+Lk+X3T6Tl94hk3eZuVt396o2/wBX8v8AwKrDKqN/tVHJFs+7/wACWj4i4kKxL8235qm3f3V/4FUa/wAO35V/ipyt91f71ZfD7xsNkT5f9qhfn2q27dTlX+Jt3+zR838W2kX70pB99W/h/wBqm/xNTt38Ktu/2qJP9n7tKPMH+IF+Vl/i3VTvmX7K275dtWG/1e6o7hN1v8q/xfN826rjyx94mxV+/Jasv8KtXL/EC1aeOaH+GaP7v+7XTWu77V8v3o121g+PPMit7WZPuxs0bf7VdNH+JGRhN+7I+R/FFrs1KSFv9ZHtVqwbhWW38xf7tdh44ikTWJPPXbJt3K1cjJ93azL92vsox93mPFkU5m2+Wu771Z8ibN25W+9Wp96SH5V+996o7y3WVpN3z7Wrd/CEJGHHu/u/7VbWn6Nfa9Yww2EP2mZWZvLVqx9nlfLurqvDekLeaDNdLM0VxC37va33azhDmlGMjWcuWPMaXg3wpdX99atpvlteRyf8tZNqq3+1X0RrlhqXw8tWm8Q2KQQrGrQz20yyLJ8v8P8AFXzyvi37BZ+XZW8VjdLt8xlZm8xl/io8afFfxF4t0+10+/vFlht1/dxx/dX/AHa+gpRp04+8eU5VpS903tc+PGueZt037NY2u75dy7mqjJ8a9YurFoVvm+0f89V/hrhrPSft6+dKyrGv3matPw74SvvEuoLZ6LpsuoTbvmb7qr/vNXJOvyy+E7owUi9dfEvxFfszT+ILqX5f4f7tV/8AhMtU+6uoXbK38O6vWND/AGVdYvI1k1nVoNPXd80FpHub/wAerpI/2bPC+nbVurjUL7b935tu7/eo9rULlSieDt4v1Bl/4/rn7u1t0lC+NLzdu+1T7V/vSV9AQ/C/wTYMvn6O0+3/AJ6yfeq5b+H/AAvZN+40e1X5fusu6t/a1OXmiEaUT51/4S28nXb9ul/vblkpv/CR3z/dvr6L/dkavpL7Zodgu1NLsf7y/uaw9a+Ien6X9yz091Zfu/ZVbbRGtOXxGnsoxPDf+Ejvpdrf2pqH3flk85qmj8Zaxbw7bXxJqMTK27/XfdavUrf4q32ott07wvp9z/tNaqu2uq0+W61lZmv9D0pVZVXbBbru3f71F6n2TKXs4nhtn8UvF1rN/wAjhfLu/haT73+1XQaf8ZvHUTK1r4y81vuqtzGrV6tqWjaH9nbz/DOnyrt+9tbd/wChV5rrWjaLdSfuPDcEX93y2Zd1TKnUj8Rn7WH2ZG9pPxE+LHia3khtZtH1f5vuzyRxybv+BU3Wr34nf2pDqGo/D26uVjWTzF09fMj+ZfvfL/FXnN14K835kV7Pb/00ZWrc0Pw54wsP9I0HxdqNjJG3yxrdN97+GsJx/lK9pL+Yr+LPHln/AGbdWN/oep6VdfKy/a7Vo1Vv+BVR8P65pOozeWkyyybdy/7Neiax8Wvjp8PLe1/4SDUtK1q1mby44tUsY5mZv7rfLurFuPjJovi2SNfE3wh0Vrpm/wCP3w6zWbf7Xy/NWHLLmNI1ZHLyWcbzTbvm2t8u3+Kq9jpLfbJpFVvL2/K22ukuG+CesrJ/Z2teKvAV80n+o1KNbq2/3f73/fVXNF8PahFcLNofijwx4qhjbcsDXHkt/wB8t91qy5OaXumntV/hMfQdBuJb6S4ijkVv9r+L+9XbeGdGk026W8X5v33kzRt/d/hanL4hbw9Iv/CQ+H77Tl+aNp7ZftEf/AWWum0W68O+Ko7dbDxBY/aFbd5csnltt/2qPe+E09pE1JLP/icRtBGqwtHuVv8Aaq1b6TsuPOT/AJaNtao9k1nrCrcfN5e1VZfuturet0/utt3fN/u1nKmddOXMV5LP7P8AvP4Y926s3wrp0cVjefLtkmmaRm/vbq2rpWnt2VvmVm+ZV+Wtax0a1ij+T+L5du6sbG/NE4vWtOXase35ZF2tXL6t4cW/uGkVV/d/KsX+zXp2saX5rW8cf8LfM1V5PDUc+oLDF91rVv8AvrdS5S+b3Tz/AFDw4t1HbySx/MqyMv8AtVyereDVl8Yafa267YWh2/8AfP3mr3aPRI/Ohhb5v3cm7/0GoZPBsM80dw6/vI12/wB1mpR5uYwPNfA/gjzdB1y1ePzVa4by23fe+Wus8M2G1dLt93myWa+XG38W1vmrqPDOjR2F5cbF/d3TNIqt/DW1Ho1rayR7Idsn96plH3vdOmMjJ+weU25v/Ha5nxVpsdxp7My7mVvlWvQLi3VV3My7Wb+Kub1SLz/MXb8tT7MJTPPfElvC9vb3Sxs/zR7ttZtnpMd1eTXDf8tm/hrpriJms/3as26Tb/3zQtutnD53l7W/u1vCJzM4m40SOLVNqxrO0cfzNXH+NNE/d3Stb/u1hZlb+7XqlvZNb2sjMq+ZM3mNWX4ksFurGZXXcrLt3Ku6n9oylE+fZtIkl0WNvL3eW21ataX4f+1edIi/LGtehW/hrz9PZYo/+W3mR1oeH/DLfZ7jYv8ArG2/NS5ftGfszg28OLOsa7fm27m/3qx9Q8LzXGk/aEXa27btr2L+wWs7dmVd23crfLV6z8Ef6PZx7fu/M1VIUYfzHgMmg+bZtJ5bK0aqrVXuNBa1k8tt23bubdXqzaHNa61CstqzW9xJ5Mbfw7q1NU8DLql5fSMvlfN5f3fvNto5fdJ5fePAZLXd/C21fmVqz5Ldom+b5lavXP8AhX1xFp8yyxsrSbm/3VrDuPBvlQ+WiszbqycYyCUeU89WL5l/8eqaS3+X5a1r7w5eWbMzQuq7v7tQx2Ujr5n3Vb+9/DRGMSXGRiNuWT/gVLcK0VxtK/N96rlxatFI26napFJujmaNlVo6xlH+UXN7xnr8jbqdN/q9397/AMdoZG8v/wBCo+9G237tR9nlKGr935qj+7937tOplZFi/wDLNqSlVtv/AAKm7NrVnIA+5R9+hqFpFEisyfdq5btvmXd92qMf/fVaGm7ftS7/APU/xV34f3jGfujY528z733vl/3a6zw3K11pa2LbmW3ka4WP+6v8VcbI+6Zv96tTRdZuLC4jmSRd0bMrf7SsvzLXdRnyyOOvS5oe6dFpelrF4qtYZ5PmjuPJb5tq/wCzUeqRSW91NcOreZHJtkX+7VO31JYtUa83L5bbd0e6trVJZm1KRX2t5zfN/vV6EeXk5jzJ80ZGS372Pcvy1Y+2btPs4WXb5O5W/wC+qjVWiuI1+6275l/vU28/dbo/l/u1hLm+Ille6g8jay/NHIvy7aI23R7amh+a3aF2/d/wt/daoVXyvlbbu/2a4ZcvMa/ZI5l2/L/49/dpsb7W3f3ak3Ntb7rVCq7GrD7RpH4T9JoW/d7du7/ap0as3mb/AOGmxovy/wB7+GnbPl+ZWZv71fGS+I+mY75f7tRqqv8ANt+WpJE3/wC6tNb5vu1nIr3vskLbWZvl203cu3ay7f4l21JJ83+0tNj3fu/++aX902Gsn3fl3f3aNq/Nvaj5v+Wf3f8A0GpGTd827c1TcsjVVdf9mnbd6/N/u7aGTf8AdqRYmfdtbbR8XvAR7fl+eo2iVlb7v3f++qmVPl/vK1Eiqn+9Q48vxB9oybX/AJCk33m/dr/wFqw/HEHn6bGyN/y8VuKyxahJ833W21l+LlZNLtdq/dmVq6acpe0jymU/hPln4iRNLrDbl27l+WuDmi/ebdu5d1epfEyy2aws3mbm3MrL/drzW4ibztyf3q+1py/dxPBl7sjP+7b7mX/lp8q7qjuLhvOkZV+8q1HfeZ9p/i+9TZk+9/u1rze6TGP2jPuP9pV3bttdx4DiVvA+vNt+ZZF2tu/irjbyLfHuWuu+HMq/8I74kt9qs0irItTGMuaPKaz96mcXNu8xt25trfN81TWdu080caLu3f3aIbf7VqDRr8u6T5q9Es7Wz0612rGq7f4lX5q7qalKUuY55z5Ixic/rES2Glw26/e/iavsD4I+EI/DPw70lolVZr6Fbibb/E1fGeuXC3knyttXdX354VijtdH0uzXd+7s4fl2/Mu5VrelHmnI2h7sYxNSO1ZLf+H5v9ms2+sllXa3/AKD96uotbWSX7sf/AH1UbaJ5u3fIqr/dreUZG14nluueHI57dtq/xVwuoeH5N37rduX7tfQjaDY+T8/73/gVZN9YWq/LBCqt/srRGBMp8vwnz3N4N1S4VVeZYF/2vmqS3+GVin7yX/Sbj+FpK9auNJ83zN3/AAFdtWLPQ1ikj3/wruXdXTClGMTCUpVDzW10b7A3kxR7dv8ACq/LXYaHYfaofm2xN/d210GpaD9tj/0WP5vvLWPDomsWsjbo1iVf4t1PnjTIlQ5o+6YPj61/sjSfMHzfN/DXmcmqfu2b7K0rf3Vr3y+0S31TRZLedfPkX5q8xksre1kaFoYl2/w/xLTq1eb4Tlp4dR+I833yXFwzPGzbm+Vd1epfCtl8R6pdL/ZM9tDb2vzNGy/NIq/erPa3s4G85Y0aT733ao3HxJuvD2l3EMUaQSNIzNLH95lb+GvGdX3uVnbKlzR5Tm/jn8TpPiHdW9vFDbNb6eu37XF/rJG/2q43wjZ3E83lxM3mfeWs/wCyq103lK0cP+1Xq3wX8JfbNQutQnVvJ+6qt/FWnvVKhUYewp8sTovgT8GNB+JPjjUNN8aSWsWn2dv5ywSssbXDM235Wq58QP2LfBcWqXH9k6hc6VGzfu5fvKq03x54Sh1Jlmi3QTQ/NG0DbWj/AN1qm8B+MtS0mS4t9b1SfVbNflX7X/rI/wDgVclehKPvcx2Up80eU4HUv2c/iJ4PjVtB17/hIdNVvltIrho93/AWrPuvF8egyR2PjDwfEskLfMuoWrL83+zItfTEPiiOLbNZr5tv/wA9f7tO1DV7XVLfyby3g1C3Zt225j8yualOpGXvGs6FOoeK+Db3wP4gtWa31zU/DWsbvMt9s32q0k/uxsv8Nd5pehePrrw/Hq1ppun+MbVl/fNpd0q3cLf9NIWrD8Tfs++FfFFxJeaasnhq6X5lksW2x7v92vO7zwb8TPg3eNrVhNPqdqvzfbtPk2ybf9pVrtjXjU91nDLD1I/w5HpUfxG09NQ+y38MukX27a1pextCy/8AfVdxY3q3FuskG1o2+61ed+D/ANqfSfGtr/Zvj3QdO8XQr+7b+0IVhu4/92SrHiLw/oNno/8Abnwu8UT2zLuuLjwlrsn7zb/0xkb73/fVU4Rl7sSYYmpH3ZxPTLhWdo2VV3K3zVcW1V7iObau7bt214n4T+PunyxtHqlu9tcK21vmr1zwj400nxVbq2myNdr93dt/irOVOUT0I1IyNJbVlvFm/wBnaq1a2ebJ867f7u2tJdIuLrbst5Pvf3akvNEurL71uyx/7u6kVEx/svlRrt+9G3y0XVxGqt/C27dTry6ji+XzKx7y/t/LZvOjbb95t1KNPmK9py+6R32qefuVV21j+bI33vlqrfeL9LsPmuLyKJd33fMWuf1L43eE9NmkjlvlVV+833mqZU5fDEz9odF/Zvyw7vmVZGaodQsPtG3+Fl/8erzvxB+1Bou5o9D0e6vF/hluflVq4fVP2hPF06/6Pb6dp8bfdZo1ZlrKMJcvKHOe3TaXJ5bKsLN/u1Tm0iSWNvNh+WvnW8+I3jTWW/f+KHg3f88I1Vaz9+uajJun8Vagq/xN522iNIXtz6Mj0ZbO42y+VEu1mVWkVatWf9l6bG3m6lZwNu+60i/NXzzH4a8Ov/yEvEWv3m5f+Wckfyt/e+9V618PfCuKaOS6bXrxf+Wm6T5m/wC+a1jSj8XMYyryj9k98/tbwvFu3+JNKiVm+9JNtp3/AAn3guyby28Qaf8AL/Fu+9Xluk/8KZtf9R4B1HXG3fLFLcXCsv8A3zXTW974Rit2Ww/Zzlnj8z5ZLmS4bd/47WkYRj70jJ1an8psXnjz4fy30LS69Y+TZr5y7fm3SNTrPx/8PVsVX/hKIGZfmk/2Wb7y1m33iDzY2W3/AGc9Itl+VWaeGSsXUPB+ta5eW+pQfBWzsV/54QQ/u5P/AB6s/wB3/MX7Sp/KdNN45+H8rL5XiK1X/no0tZf9r+C5brzP7e0/zP4W3VR/sjxJZLtuPgbp94v3vms9rNWG3h/7PNNJe/BOVmkbdtjhm/d/7PytRy05faIlUqfymtr1h4d1aHdBq1myx/M0W771cz/whFvdW8yo0TLH/wBNFrQaf4ewbv8AhIfgrr+mLt/1lpcTLt/3d1V4dR/Z5uplaex8ceF5v+mU3mKv/fXzVXsqcpe7In6xUj8UTjdU8Ft8u1VXdt2/7VUdQ8PfuVt2Vtq/Mq16tZ+C/grrlv8A8Sr41anpFw3/ACz1m1+Va3NP/ZluPEEbSeFvi94O8Rt91Vnm8lmpOjyacxh9bhzfCfL91okkSt8v8X3ay412NIr/AMS19Ra5+xp8Z7C1+2Q+HdP161/vaXfRyM3+6u6vCfGHw88VeELqSPX/AAnquiyRt+8+02bKq/8AAq4XBLY7Pb05HF7P4W27qZtqzut5WZVkXdUe3b97+GueUPe942iyFkprU9qbu31hIoKKKd/FREBI/wCCt7w/ax3VxcLKq+X5LMrf3dtYsf8Aq2ZqvafcSWsczJN5XmRsrf7S/wB2u/Dy5Wc9WMpR90qxvvuNzfdoj+WFlX5W+9TV2p/d+aneUybW+8rNt3UveAtW8vm7vl2qy10SztdWcMy/6xfl/wCBVz9vF++X5v4q1tPuGguGj+Xy23ba9SlKUY8sjgrx5i5v3eTJt3MrfvP9qpLhF8yaPav95abHAy6fJIq/N/dqNbjzZI5m+Xcu2tp/Ceby83wleZGWPa33WqHf81TM7PGytULN/dryZStI6YAztu+b+Kms7L/tLup023a1Rsiuvy/NWT+I2P0qVdlSL8qtu/hoj2v/AHqc33f4dtfGvm+0fSSI2+8zLRvZPu7fmp3yxfd+7Tf4f7tZMqJGytuprL8q7ak+9t/ef71N+9JtWl9k1Q2NfvM1O8r5t38NCr+7b7277tO2/wB9l+X5acf5ipEao3/Ad1OX33fL/FQqM3zU5dqrub7tS/hL5hvy/wDAf4absVW3N97dUn3t1NaLbuqg5TFulbzJJPu7pPvVX8URbre3X/a3f71aUkXm2/3W3bt22o779+tqz/N/u10xMpHzf8VNL82O8vEbcsMkat/wL/8AZryG82u0ki7tq/NXuXxStWS31aNY/Kt5Jo5Nv91lZv8A0LdXh95+9jk2fxV9jhnz0Tw6vxGTqHz+T83zfe3VCyM8cf8AvbWqa+t12xru/hqHeywq33trV0smEfdK91/qWVa1PBd59jvLj7vl3EPlt838VU5Nqw/3latbwbo0d1fSN/zz+6rVcfd9405Svoekf8TS4uJ9qrG396r2savGytHAytub5mrtP+FLah4t0eS+0PVIvOVvm0+dtvmf7rV5nrGjal4c1KTT9X0+fTLpf4Z/ut/ut/FW83KMeYw9lGVT3iFn/dqzbdytu+7X6PeHbW3sLXTZljZpJLG3+Zm3f8s1r84ZIt8K/wAPzba/Qz4c6oureAfC983y+dp8f3vvfL8v/stdOD3Lq83Kdgt027/Z/wBqnKs0vzM33qr2v+lMqorNtrYWyb+Jtv8As16EpcoRjIz202Ndzfd/vf7VZ95Au1tq7mrrLfTlbbuqb+zV+95dc3PynX7I81uNNupfux7V/vbaht/D3+keY7N/u16JqFgqbd33f9mubvIvKaRkWsJVJBGmXNHso4tqqu5fu7q0LjSIbqNty7v7tc/Z3sifLu/4DXQafeL92ub2/KdHsjldc8JXyRs1myxbv4a4nWPh3JeTM15Z/vNvysv8Ve+RtDL8u75amW1jdvl20e05hcn90+XZvhoz/NA0qqv3lkWuP8RfCW6lvGkfzFj/AIflr7OuNIt2k3Sqv+9VG40i1v8A93Kqt/Cvy/LUQjHm5jOVI+IY/hLNFcKu5pYf4tq/NXeaPYXGk2629rC0Sr/s19JN4K02L/lnH/wGs288OWMX/LP5a3+H3g5DwG4uLhJJGnh89mXb838P+1XO3FnMyySPG25m3bq+jrjwpp8q7Wjo/wCFaafeW7bW2ttrOpUlKPvFRjGPwnz/AOFdckt7r7HL/wAe7fwtXbR28izLs+ZWrQ174UNYXXmRL8u7ctdJoPhz/RV3L81cMpG8fdMmSWRF/h3N/DtrJk1JrJmZZmX5vu/3lrqNS07yPu/+O1wPiB9siqyt8v8AeqIcwTPM/jB8N9L1nS7jxFoluttfW/8Ax9QRrtVv9pa8Xs72+1KSG31K8llhhbdCv/PP/ar6gj8tbHUJJ9y2v2WTduX/AGa+abiJbfVtv3dy/wAVdj5ox908+XvFi40PUkb90qyr95Wb+KrFumsaXtkW6nsdq/6u2maNVqxHrc0VmsPy7V/i/u1k3mpfaI2hi/eyN/dXdW8qsYxMqdOUpHTaP8UtQ0a+jkuL7WNQt1b5oItQaNv++q9w0fxlJ488P/bPDTa5oclu264a51qO4Zv9lV2rXy7DodxL8y2tyv8AtNCy1vafE2jfMfMs5G+ZmXcu6svbxkauhI+hNHvPtszR+KPHWoWNqv8AqdtrHJtrJ8TeF/hdp11I158W/EcsjfvGgtNNVvvf7teOtqzNG0jSNKyr8rbq5m+16+uIWh3bY2Zt21drf99VvCtHlOSdKpKWkj1D+y/gzrkklrp+seKNX1L7q3urRrb2it/urXkl9E1reXUMSp5cbbfMal8PwbbxmbdtWOvcPgL8JbXxk03irWYVubGzuPJsbRl/dzSL96Rv7yrXNUq83wm1OHKeV+F/hb4q8aL52nWLxWrfL9tu/wB3H/wFv4q9A0/9m6ztV8zXvEX7zb/qrGPzFb/gVfRGoRTXS+Wzfu1+VY1Xaq/8Brn9Q06ae4t7WCNpbiT5Y4/4q5I80j0PZx5eY8fuvhj4P0mPzFs7yfb93z5tu6r2n+A9Hul+XR4oo1X+Jt1bV5pdxuWS98pWZtvlbtzRstdFo9rHFIq7mZm+9urpjA5pRiee+JtB0/Q7ONYNPiiZmX/ln81aHw21RrO+mj8mCWFl3fvI1210XxQ0tWsY5F/h/u1yvhfTWSNmlZVVv4t1E/d+EzPavDfiFbDULe6VolWNtv8Aq12tXvWj/EvR9R8Ps2qagqyQttjgij+9XyDY3Fr/AG1Zw3jSfYVk3TeVW14m8Wxyxtb2Fwq2sMm5Y1+VmX+GohGMviIlzHbeOPGX2rULqRZG+Ztyxq3yrXL2d/qWuWrR/bJ44f4fKkbdXHyaozLtZfvfN81exfDfwvI2hxzSrtVvmrWlTjIHKUTgbj/hItL+aLUrqJY/mVmkZqsaf8Tdcgm23FxJPt+Xd5n3a67xk8fmfZbePc38TfwrXnOoaX5S7fmZv9msuWPN7prHmOuvPivdXW2zSbz5N25vl3UR2Fjr0bNqkNm277ytCrNXn+9dN/491/fN8rVY+3ybfu7m3f3qmMeaRXwxNTXPhl8Pbzctx4fglX/pku1q8v174BeB7+Rvscd5p/8AEvlybttd5NPJKy+a3y/eb5qwdS1tp1kjt1/dr8rSrXdL2dOPvGHLKR5jeeF9e8A3kcPhfx9qVsy/MqrcSRxrXRW/7T/x78M27M/iaPXtPVdrLqUMd0v/AHy1V9Qs12/Ku5f9quPvrdvMZV/i+9/tV50qjK9lGXxGp4k/aE0/xvHt8ZfC/wAPT3DLtkvtJVrOZv8Aa+X5Vrz++XwXfxs2nR6vpUjSfu4p2WZVX/eqTUol3Nv2y7V/iWuVaKN/vKy/3WWp9vGXxRF9XjH4TWvPDlqtx5drqkU6su7dOvl1i3FhcQLuaNdv3dyt8tXrrTbi1s1umZbmzZtu5fmZW/2qzZJ97fLuWsqvs+X4SoKQi0jfeNKtH8VcJ0Buqfc1xGsaLuZflVf71V1/1Qqa3byl3f8AfNdVL4jORakijiuNrbXjhXa23d+8amxs1xN5P3v9n+7VeSdvLVf4VbdUzS/NNtbbuXarVvzRMuUsybvLVl/hb5quw7oI1kXbujbcu7+KseOVXXbtb71WlnV2jXb/AA7Wrpp1Pe5jCpE6q+2r5mz5VWNZFWsffJ5ayVJHrkjK0fyq23buao4bdl/d7l2r/Du+auycub4TgjD2cfeJFlaJd3y1X3ea25f+BVM21l+Vf++qhh+T/wBBrzJy97lKiOuN0sny/Kq035mj21JJu+7/AMB3VCvzfd/vbawl8RpE/S778lTLt2/N91qjV923/ap0fybq+RkfRyHMu5dv/j1R/wDLP5V+apN29tvy01kXb92sPe5iyF/utTf7u3+7Tm3P91ad827arbar7XKWNjVk+98ytRs2fLu+b71SRqu35qI/4c/3aRbkG3958v3aaqL827+L7vzVIrfN81C7W+7UcvNEBqsvmf7tO2/u93+Vpypsb5V/3qGRfLZd3yrQo+8WUbH5mX/Z/h/vVl3W2C4kjb5VX5o1/wBmtizRV3Nt21j+JN0H2eZfmXzFhZf9lv4q64/EQeR/Ey1+0XGqQsyrHJD5kO7+9Xz3JFsumXd8392vqr4nRLFJDcbYp1kt5Ldom/3fvV8v6lFskVv4lb+7X1eXy54HkV/iMHVrX/Vybqpxr+7mXd935mra1rc3zKqqv3tu2sm3RW3My7VkWvRny8xywKP349o+Za7n4fvH5czMv3W21xlvtRmjb/drpPA88drcXULN8zbdtOMo80bGsT6A+H8Sxaa2z5vm+Va2PGXhW18eaHNpt/Gu7b/os+3dJDJ/DWX4DWP+y12/3q7CNPu7/wDvqvoqUY1KfLI5pfxPdPjXVNGuNLurzT7xfKuLdvJZf92vtL9n+/XWfg3ou2RWbT5pLGT/AKZqvzL/AOhV4j8fvCS2t5a69bw7VmXybjb/AM9P4Wr0D9ivV/ti+KvCrf65o11S3Vv4mX5ZF/75rzYx9jWN38PvH0Vo6Krbvvs1b0Lxqvy/NWDbxbfuq3y/w1uWab491dkzrpx+0XrdlaP92u1qtKkm5d33f71Nt4m27avLu8vbt/irzpSOyMTJuLDz1ZVb71Y82lt91vmrsI7Vv4o9q/xNTpNLXb8qtWEg5eU8/m0Zovm8va1Qrasn+zXfNpvmt/7LVGTSI2kVmjZmWuaUDQ52OVov4v8A7Krlvesq/eq9JpapJ/8AY1XuNOZI/lrDll9k1jy/aKdxrcnmfeqOPWVqGTS5mbio20i4/h21rHmDliWJNW3fdaqdxO0v3mpy6RIv3mqb7B/erSUpE8sTPjZt1alnOy/xU6GwX+7VpbDYu5az5pGUojpEW6j2vWetr9l+X7v92tqGD5fu1DcW/wDepPml8RMUcnrlvt3N/s15r4k075l2Mrbvmb/Zr1bWIl+61ee698m5fJ/i27q1jEznI858TTyaR4H1yZvl8xVt413fe3V873lq1xqG7dt8v71e6fGrVFtbXTdHib5trXU3y/d/u1wPw18A3HxG8YWekpHI1urfaL6fb92P+7/vNXTP3Y8pxxjzSNj4Z/BG88X2q6lqMjRWLNujiX5dy/3q948P/B3TbCHba6Tbbl/iZfmr2Dw34BhtbNbeC38qONdqxKtehaT4DWKP/V/71ebL3viPZp04wifPN54Ikgh2pY2zL/d21i3Xg21nby5bGB1b+8tfVV18PrVI22Q1w+ueDVib5bfb/ebbU2iaxcfhPmPxJ8BdH16NvKt/sMjf8tI2+7XgfxC+EutfD64ZdRVZ7Vvmju4l+Vq++LjRlib/AFfy/wAXy1xPxE8EL4q8H6lYurNJ5bNCu3+KumB59WmfDNvYfZdNmZv4l+Zq+zvgPpO/4M+F/u/Nbs25V27v3jV8g29vIi3lndbomh+Vty/NX2l+zL/p/wAG/DK/8845If8Ad/eNWvL7pw0/i5ToJNG2RyXG35dteP8AiLTdY1bWPtEEnkQrJuhVV+Za+kNWsF+WFV3f3q52bTreKb/j3VW3VhGXL8J3SjzM8LXwNfTybm3Pu+bbt+7WtD4LvIm8xWZNteyR2du6t8q02Oyh8z5lX5q0jUkT7P3TyHUNJuLq3a3nj81WX5W/u1x994Q1CyXbFCzR/wCyv3a+nIdEs7pVVo1qwvgO3+8qqzf+g1T5pGXsj5Ph0HUv4bOX/e21Ys/CGpT7vs9i8szN8zba+sIPhjDdfe+X/dWr1n8JbOJtqySs395flpxUYkypyPnPwT8Ppv7SjuNZjVIYfmWDd95q9Q1DV7iWP7PZ7YIV+X9181emR/CrTYmVpIWb/gX3q3Lfwbp+nR/urNV/2dv3arn5fhCNM8Bj8JXk8e6VWij3fL/easXWPDy6arKi7mr37XrVUWTau1v4VavMfEFnvmk/vVl8PvFcp4brGkxpN8qt5jfxVz7JeQN8vzR/7X8Vepatom9tyru/4DXPzaSu7a0f/fS1nzSK5YnB3jXl0q72ZV/uqtFrbqvy10l9Zsv3vm/irFkTyJN23/7GiX7z3pD5TB1aw+X+HczfNXC6la7N3+9XpGqPvWuT1RFljbequ3/oNRKJEYHmuuRKscm7+7XCybnbc3y16R4iTZbzbdv3d1ecyNv+9XNFR5jKRueG5d+n6xbvtZWh3fM3y1zMibP4t1dFobrb6bqk23d8qx/99Vz8jb2rXERjyxMqfxEVOoorgNxFpaKX5m/2qcQHfLt+Zv8AgNDNTKVfkb/0GqJsWoZVijkVV+Zv4qSNWdvM3f8AAabt2Vbt1WCZVf7rLXZTjzRM5Eyz75FkePd/DV63ljluN38X3f7tNsbfazSPC21l+Xcv3f8AaqrHBtmXa23/AHa9KMZRiefKUZe6WmuN8jL/AHW2t/s06P5Pm+VadJEtvH8v3fvUKy/Z/wCHdXNL3ZGA242/Kq/3qj/2f7rbqdN833vu1DC/7yuaXL8MjSPwn6XKzPu3VMrKse3/AL5pq/6tfu/3advX7q/M1fGTlze6fSEbN/D/ABf3qdIv97+7Uv8A3zSSf7u6spRl9kCFk+7toZVibb/FTmVtvy7d1Hy/xf726mbIbH/49Uny01etO/1v3dq0kVyjWf5v9qnb/wDvnbQr7V3L/wACp3yotTb3ixyo3y7t3+1TZP8AV/Lt3L/49Ui7t3zbabJ+9jb7u2gJFe1+aP5vvf8AoVZ+qQfaLVvm/irSt4v3K/w7WqnN833tu1mrSPxAcD4ssFv7PdLt3Rqy/NXzP4gtfst1fQqzblZvvf71fV2rRLLpcbbfuzbZNv3mXdXzf8UNGk03xBdbv+Wm1v8AeWvpcvqcsuU8rER5feOD1BvNs4W/4DurFhX9587f7NbXlbrORd33fu1mSMysyv8ALu+61e5I44/FylBovKmZabb37WeoRzRbvlb5l/vVYkT99uZty1VkiZdv3W+ap/lLPpT4L6zHrfh+ZkVv3dxtZWr1bT4N3zLXiv7PrxrZ6hGvy7pFkr3jTbdnkj+6ny/e219DQn+7MX8Zl+KPCsfirw3faXKq+XNH8vy/Msi/davnX4SeNLj4TfFPSdadZG/s+68m8jX/AJaQ/dkVv+A/N/wGvrpbdmkVl/hr5x/aE8FSaN4kXxJBCq2N58t0yr8qzf3m/wB6orx5tTXlPujxJ4V+zQw6xZSefo95GtxDOvzfKy7lrPsZf7q7lryr9jr47P8A8I/J4T1m4XVdOt4t8Mcjf6Tbr/Eqr/Ev+7XvWo+GIb+3/tjwzNHqGmSfN+7b5lrkjUlT92t/4EOlVjGXKULf+H+9V6327trK1Y9rK275vlbd8y1qW8qt92lOJ6lKUTSX5/l21JHEr/L81NhbfVxf9n+KuSR1FW6RYvm21HHbq8ccn96thdssa7l+bbUP2P722pKjEx5reqNxB/dremgby/m+Wqsln5tQSYf2f71QyLWlcWrRNUP2VmqQMmRKj+y762l01n/hq1HpdUBhx2bJVxbX5drVvQ6X8v3ad9jW3+9UkGHHZ/LUclluX5q1rh1T5VrPurrYrLVcvMZSOR1qJV3bv4a8/wBU8mW6Xcu2GH95Izf3VrvPEmpLFHIv95dteD/F7xbHoOh/2bAzf2lfL+82t92OuqnT+0cU5HifjTW5PEviK6utrM0022GNf4l3fKtfZX7Nfwb/AOEI8IxyXm1tWvGWa4k2/wDfK14r+zD8JZPFfiZfEGo2+7T7Nv3Ksv3mr7w0PS1SNflrjrzOuhS5Y80i1o+hrEu7bXTW9gqfNTbO32qtaUaba8idQ6pFWSz3LXO65pCtG3y/NXZ1SvrfzY2+WphU94iJ4frWl7Gb7v8A3zWDDZsjfKyszf3q9M8SaWy7q437Ltb5vlavUpyN5x5onwP8dvBTeC/ihfQqv7m8/fR/3WVq96/Y3uPP8B3Wmr/y56hIq7vvKrfMtSftieA5NS8N6T4ktY1/0GTyZm/2f4d1cr+xfra2vjDXNHdlVrqOO6jX+9t+Vq7viieLy8sj6kuLP/lp81czrllub5K9YjsPPjbcv8Py1j6t4e3fMq1w/wB076Z46zSW/wB75akhvf733q6zUtB+bc0a1hzeHt8m5Kw94648pY0+ddytXUWd7s/2q5FdNuIP4d1Wre6mib5qcZyiDhHlO4s9R8pv4ttbFrq8P8VcTZ3m/bWtG+6q9pzGUoHVf2tGv/Aaz7zxV5qtGq/LWHNOz1HHE0rfdqyeWJT1Kea63M3/AAGuZm0aafc25mau8XRmZtz/AHf7tSf2asX8NWjE8tuPD7S/ej2stZOpeGl2tu+b/gNe0TabHOvzR1z+raDs/hrXlMpRPAda8OfK1cHrVgyKy179rGmqrMrLXm/iLRlSRvl+WjlCx5TJA0q7f4axb6w3/Kv/AAL5a9KuNG3fdWsm+0bau5lqeUn3jw3xZa+Vb3S/L/q68n2/+O17b8SLP7Lb3TKq/MtePW9rJdTQwxRrukZY1rLk5pe6ctSRekX+zfCqr8v+mTeY3y/wrXOSV1XjiVrXUP7NRomjs18ndF/e/irk65sRL3uUmlH3QoopFrj5TQNtP/2abSr/ALNXEod/BR829dtCrs/hWrX3v4a6YU+aRMpEf2dkkX/eq15Hm3Dfd2qv/fNXobePzNzK27b8tFnFIzLsWNvMVlb5vvV6HJ9k5JTNTT7iS8khZt37tfL/AOA1m3G2LzF3fd/u1saPE1vDt27vL+Zv9ms2+ZYppv7rNuWu6UeWPMedCX7wj83zY/LWhd1EP/fNRx/IslebUNeUdM/y7qj83cy7vu/dpWZmXbUEfyN/Ft27a45RKjE/ThU+Zdqt/vU5fm3fu/mojf5v9mhf9XuVv4ttfHSPoeYd/Fuo+Vvmb+7Tfl3Lto3+9ZyL5hu3b91aJPkVf97/AL5pzfL/ABUb/u7vvUc5pze8N++3yqy1Jv8Am+Zaj3MjfM3zNTt3mr/doZQ5X/d/d+WnffXbtpv+q+9UjP8A3aXL7xqHm/3tq02bb5bfL/u077rL83zVHJcf6P8AM1L/AAk8w2FNkfzf99VVkbbHuX7tWt2zd/u1R271hXc33l+atqf2imZN9a/6HJH93dNuaOvA/jZZNa6hbsu7/V/Lu/iVq+gteib7LJ97b5itXmfxs0hrjTYZk/10a/MzL95d33a9PB1P3kTjxMfdPmnbs+Zl+X/ZqnNF5u35W2x1qXHzM3zbfm21Vm8yW3ZvLbdu+Za+s5TxjDbcjSRr81V23NI2f4a0JPkuGx96qsiMk277u371Hve6ansX7Pd0y6teW7L/AKyPdX0tob7I13Kzf3a+R/gvq39neNrWNm+W4j8v/Z/2a+ttFdvLXNe1Q+HlM/tHSbN+1lWs/XNBsde0u40/UrVbyzuF2yRN/wChf71a1uu9Vq59l3rXS/7x1RPlPxV+zZq3hy6a+8JXTahDG26OLzvJvbf/AHWX71XvBX7Q3jb4R3zW+saffwXHmfNd7mjk/wBrcrfu5K+lptLZPurUM2kreR+XdQx3MP8AduY9y1lJtR5X8I54enMxvD/7anhLxGVXxRpUqxt8q6jZR7Zl/wBpo/8A4mvXPC+v+FPG8azeF/Funaqsi/LbSSeXMv8AwFq8A8Ufs5+D/EatJBZy6LdN/wAtbKTav/fLV5jq37LuvaRJ52h65bXXl/NGsu6GRW/3q5ZQh9n3fyCFCrT+GR92fZbzSdq3FrKvzfe/hq5b36yqyt8rfw18I6X8QPj18HoVj+1ajc2a/wAMq/bI/wD4qu10H9vvULLbD4u8DWs8n3ZJrRmt5P8AvlvlrKUJv+8dkZ1I/FE+w7O6kWb5tvl1oRur7mb/AL5r5v8AD/7ZXw+1aNWeHU9Gb+7PGsyr/wB816FoPx18G65GrWfijTpWb/lnPJ5Lf+PVi6EkafWIHpUkS/w7qh8jd92svTfFFrqLbbO4tr7/AK9rhZP/AEGr0mqeV9+3df8AgNZypyK9rEbcWtV1gVKdJr1r91mZf95ah/tmzbpIrf8AAaz5ahXtI/zFpbX+7ViO3rP/AOEjs4vvbm/3VqOTxbZp8qRytVezkHtY/wAxsSPtWs+8utqtWXdeJd8fywyba5PXPHljZ/8AH3qFpZ/9dJlWtI0KhhKvTidFcXqpWDqGo/3a8/1z45+FdJ3b9UW8k/u2y7q8v8WftN/aFkh0XS/K/wCm9y3/ALLXTGHL8RzSq83wxPQviF4yt/DlrJeXjfNt/dwfxSNXz3ouk6p8XPHC2/zyzXUm6Zv4Y46p2tr4i+JuuL5Sz6ndSN95Vby46+xvgf8AB63+HOk7pf3+qXC/vp9v/jq1NWpGMfdLoUpVJc0jvvh34KtfCWh2em2cflQ267f96vUNLi2KtYelxbVXdXSWf3Frw6sj1H8JpQp92r0a/LVGHrV6PpXnszJNtRyRbqloqSDmtc05Z4WrzvVNOaK4+Za9guovNjri9e0j7zLXoUJnTCX2TzHxx4at/FfgvVtHnX5biFtv+9/DXw38L9Zk+G/xk0m4uNyw2959jut3y/u5Pl/+Jr9Brq1kVW+avh/9ozwX/Y3jC4ul3fZ7z+Jf4Wr16fKefiaXL70T9BtHuluLOP7rfLVy4t45fvLXhP7L/wAWI/HPguGxupF/tzS1W3uI93zSRr92Ra92V646sPZyJpVOaJzuqaIrq21a52bSdkn3a76T5t1Z9xYLL/DWfMdnMcb/AGcv8KtTv7Bjf7y10ElhtoWLZ96qjErmMWPRFX7q/LVyPRt/3a1I1+X5auQpu/ho5Yk80jHj8PK7fNWpa6HGtaEdrViOKp5iDNawVKbJpay/w1tfZ/8Ado27KXNImUTBksNi7ax9QtdkfzLXYSRVj6tb/u66qcieU8n8QWCtu+WuB1TTvNZlZa9c1q1+9XH3lhvkrplEjlPPW0T5fu1zutaT9nhZlX7zV65Jpa+X8tc3r2lr9nk/3aOUxkfI/wAZIltbVl27dzba4HwHo0NhDqHia9XzbXS1/cr/AM9Lhvu/98/er074yWF1rPijTdFsLdrm+um2xxR/xVwvxeurHw5a6f4R0tllh0td15cxf8vFw33m/wB2pUZU4+0OCrL3uU8r1K6a6vJpn+ZpJNzVRappPn3f7396oWrxqn8xv8MRy/dpq0fw0tZlDloWm0+NNzbf4acY8wEn93+KrUa7/wCFol3KtQruVtzf7tSW8vy7W3NXdT92RzSOiuIo0vLdd37tl+Wpri1hspI/vL+8Vvl/3qo30qv/AGbsZVb5mZf7ta2pKs9r5yK3l7f++Wr1Y8svePNnzRC1lj/tKTyty/L826qusWULx/daJvvL/tVNZ3W7UF8r5o5Pl3f7S07xNa+VcSbJG2r92t5R/dnL8NQw4/u7tv8ADTdm9f8AgW6po13W7SLu+X722oYd38W5q8qp8R1jbhqh/i+Zakk+98tR/N91a42/5jVH6cfdVtv96pPv/wAOxabGu/5v4d1En+7ubdXxkj34w+0TfLt3Lu3U77/zfw1HG+zcv937tSbNu35qz5v5jXlI2/2vmqP7vzN81WGXZub7v92o5FX7zf71RzFXI/u/eWnbtm75d1Nb51+ZqSrNSX/W/wAK1Iy/3qbGv91t396nbfmqZc3KUGz5m/2qjuE3x/3vm/u1J9z73y/N8tNkb7v3vvUoRF9kjm+98qr92qtiv7yNf9n5vmq9NEvl/L83y/eaqekru8xmZflXataxl7oyj4maSLTZGX/x6uP8ead/anh+6jXfuWNW+b/arutaX7RpMm5fuq1c7fKuqaWuzd5bQ7dtb0Je9GRlVjzRPj64tdkkkbM3935v7y1QWVvM/u11njiwaw1zUIfveXJuVm/u1ysybdzL8rfe+Wvt4z5vePDkYt0n+mf3dy1G3zyM25atXkS7Vbd/F96qsitFGrf8Bq/tcwfZNHwndfZfEWnzbtrRzL/6FX2rotwrRxsv3dv3q+E4XaKTd/EvzV9kfC/Vv7b8I6bcbv3nl7W/4DXoYWXxDPWNNbfGtb1jBurm9Hfeq7q6jTW+7XdKR0xNCGy83+GrkekRv8u2rFmv7v5a1reCsJSOuMTLXw5Ht+7UcnhBZfu/+PV1lva761IdNV/4a5JVeU1ied/8IbIjblVfmrH1j4W2uqRst5pNjebv+ese6vbo9JX+7uqxHoitXHKvE6eb7J8m6x+zP4dv/mfSVtm/6dpGjrl779kbT5d32W+uoF/hWX95tr7cbw5HL9+NaP8AhFbVl2+Sv/fNEcVyfDIr939qJ8C3H7KGvWbbtO1pf9n70f8A6DRb/Az4paN/x5a1JtX/AJ5ahJ/7NX3o3giz/hjaoW8EWr/wtR9al/MT7OlI+H18KfGaz+VtQ1OX+7tvty07+y/jJF/y01X/AMClr7Y/4QWGj/hA4f4Vaq+tE+wonxX/AGT8Zp1+W41Vf+3pVqNvA3xi1Lcst5qCq3/PS+r7W/4QqGJf9W1QzeFF27ljqfrUg+r0j4juPgF8RNSbddaknzfeZryRqav7MGrP81/qkX/AVaT/ANCr7MuPDjfe2tWbdaDtWq+s1JfaK9hT6RPlmx/Zu02L/X3VzP8A7O3bXXeH/gF4btZFZtNWf/rv81exTacqyfdWpLdFX+7WPNL7QeziHhvwlp+g2qx2trFbLt/5ZLtroLX5JOKprOu2rFq2+SmVGPKdFYt8y10Fn/DXN6d96uktU+WuSZMjUher0fSqNulaEdeezOQ+kalorIgYeaz9Qs1ljatOopF3LWsZFnnuoWHleZ8u7/ZrwH4veDY/GFncWcqqsn3o5f7tfUmoWCyr92vLfFnhr99uVdvzV6FOpLlOuDjL3ZHwvoaeJPhV4whuoGksby3basu393cR/wB1q+2vhj8ZLHxpp8K3m2z1Db8y/wALN/s1yuqeEtP1ZfJv7OOdf9paw1+FtrZNu024aD/Zlru9tGpHlmebVwcoy5qZ9Eblb7jbqN614jY6p4k8ObY2kknh/wBr5q2LP4l3C/LPDRGhzfDI43WqU/jienSLUPlf7NcrZ/ESxuPvt5TVsW/iOzn+7cR/99UewqRNYYqnI1FiWrkKqlZ8N0sv3GVv91qvRyrWcoyOiNSMvhLiVIqNVeOWpllVW/hrAvmLdIybqj81aGulSgBsi7PvVn6givG1WJLpax9Qvflat6cZEcxyetJukrF+wK1bV9E0snzVTkn0+w+a8vIIl/2pFWvTjTZg60afxFGSwVY/lWuR8RWe2Fvl3Vuav8TvD9vujsLhLuRf4Yvmr5/+KXxu1RPOtdEt4orjb8088y7Y/wD2WuqNDl96oeXPFqUuWmcv8XPEek/DRb6+gZZfGF5D9jh2/N9jh/2f9pq+PdWvWuLhmeRpWZtzMzfMzV2fii4uvEHiK4hgkl1zVplaSaeBWZVX+L/gNcFcfNXl4mf2Yl04/akVmqJqkb5aZXis6B22jbS0bKoBu3fUkf8ArGb+Gm/7tTbdqruq4ky/lHb9m35qvWL/ACzK33fL+7VGOLfGzDbVzTUZ5JPvfu1rrpfEYT+E1rqJfstncfd2ybWrUuN3lxwqv+sbdtWqPkfb7ORlbaqsu1a0rd/sd5Czbtqqqs1erDmkebP7JR09Ps6q27ypPM2rtq9qErXVwtq21m8v722qrReVcTQv8v7zdtq5IkcElvIrblZWVt1a/wB0wl/E5jmYWki3K/3t21lpzRbvmX/vqpL6DZcNN/CzVHHLtX/Zryqnxcp0/FHmK+3+H7v+zUa7nbc396rF1F5W1ty7W/iqFdvmf8C+aucZ+mUf8K/981Ivz/xVVVvu/N92hZfm/wCBV8RP4j6SKL0fz7vm/hp3zN91VqrH95v9r+Gpt/8ADWE5BJEjbm/u01l3Ufw7aazbpFqf7xcY+6O+78vzU2Pan3d1Hzbvl/8AQqbJ83+9Ux+HmkbE3y/wt/wGiN2Zvl/h+7Qu35WpzfK3y/NWm0eWRY5n2/w/xUM/7xd3y05vvfN92of+XhVX/wDZojIsmkfzVbbub5azfDr+ba3Df7TLurU/5Zt/tL/3zWX4f2rZyKi/KzMyrUxl7ouUtNb+fZtCy7ty7a5Oxikt7OOOXbuZmVV/2v8A9muyjVtq/wB6uZ1C18q8vIdu5o9t1Czf7X3lrWiVKJ82/FjS2s/ETSfejm3LXmMm7y9vzfd2q1fQXxc0uO60uaZdzSf8fEO7/vlq+f7yVftH+zI27bX2uFnzU/dPn6seWRWum82zXcu7+Gs5trw/L/C3zVqSRMscn/jtZPlMkkld0SYjJE2Nu/vf3a+g/wBnHxDu0m6012+aGTcv+61fO7N/Dur0D4J69/Zfja3jZtsd0vl1vRly1CT7Q0uX5vlrstP+6rV57pMu/b96u20m43x16cpHRE7DTX3tXSWfzr8tcrp7bK6Kxb7tYTOynI6Cxi2V0FrFvXdXP2ctbVnL8teVVN4mtH8lWo9tZ8bVejevOkaod9oXzPL/AIqtR1VWJfM3fxVYV6zkBYZNy1CsX96pE7VItZljfKXbRt+tSbaNtFyCvJbq61VaDZurQ21DJ900oyKiZN1Etc/rCKsbNXSXnyLXD+LNRWCFq6acpGsUcnrF+sUny1mx37bqxbi/+1XDf71WIWr0aceYiUuU6KG6Z9tali/zVzeny72rqNPXdHWnKTzHSaZ95a6q3+6tcvp6fdrqLPotefVCRpW6VeWqcfz1cWvNkZyFpN1DUtBA2mM1Ppj96CyvMm6ub1yw+0RsrV0zdKydS6VtCXvGkfiPO77Qf3ny1mto0iNXcXCruqNbf/ZrqjI7OY4n7H5X8NV7jS7e6/18KN/wGu+bTll/hqOTQVl+8q1vGRHu/aPL7jwbay/cZ4v91qzZPBF4rf6PdIy/7Xy16w3hf+7Tf+EckX7qs9bxryj8MjCeHoT+yeOzaN4gsv8AVLI//XKSq8niDxhpPzL9sVV/2d1e0N4ek/u1H/YkydP/AB2uiOM/miefLLqUpXjI8PuPjJ4ssP4mb/rra/8A2NZ95+1F4k0n79nYt/11t5N1e/TaJI33lqr/AGH83zWsDf70a1f1inL4qaHHAfy1DwNv2vvEW3/kG6Z/35kWpLf9qnxBer81rp8Tf7Mcle+L4ft/vPp9q3/bFaP7Ltd237Daf9+VojXox/5dlSwUv+fh4LJ8fPEl1924SL/rna1RuPi14ovZNvnX0u7+7Dt/9lr6IbS44v8AVW8S/wC7Gq1JHazP/E3/AH1W31un9mmc0sul9qofN8l14w1Zd0Wl6vc7v4trKtU5PhB8QvEa+YmjxWyt/Fe3G1l/4DX1ZZ2Eife3f8Cq59lb5amWPnH4TKOW0vtHx7/wx/401dm+3+KtN0qGT/WLbRtI3/stFv8AsOeH4t39t+LNT1Nv7ttGturf+hV9dXlv5VcrrH7qOST/AC1Y+1qVviNPYU6fwnxr8fNN0H4LfDXUtN8M6XBps18y2/mR/NJIv8W5vvV8QzfNX0l+2R43t9e8eLo9ncNLHp67Zlb7qyNXzXN/31WFX3TH7RXk601Uqb/e+amx9K8yQw/3v+BUu1t23/gVK0Xy/NTpPlWP71Xyksj2/L/tVNsWLazLu+996hfn/vU7bs+796t4xIDa3lrtVf8AerW0fd9omV/4laqrWqrbw7f4l+armjq0t4yo3+9XbS5Yy5jnqy901rWJlt42+Vty/drQmi+X5/lZlVmX+9WbJE0W1fm27ttaE0DLfWuxdzN822u+nLmPMqblG+g/05W/56fMtWrhY4reHareZu+8zfep2sW/2i3kkib5o9zVHdeZFcWu/wCZWjVmX+L5qqPuyJ+KJT1JfIuvLZf9HmX5mrJb+6v96tzUEWfS5GZv9XJtrHb5rdZP7vytXDVj+8Nab90hVvK3LtVl/io8ryplb7yt92o5pd6//E02OdolZVb/AHl/u1x3jGXvHRY/SaGX5d33t1OjRtu77rbqIfl2/wDoNWFTf823btb7tfCy+I+gGxt+83Va3t8v8W5flqHau7b/ALXzU6NPut91VrCcQJpN3l7Wb7tNX54/9qnMrIvzLu3U1dsS/d21lCMpHRENv7tVX71Nb961Ob+7tWhl+996nf8AmNYxHbNyr/eZqkVNjf6ymq67dzf8BqTbtX7v+9VFSHfdb5P/AB6o41/0jdt/hqb5d3y/Mv3Wpv3Jvk+b5aI/yyD7JHNu8uRvlX5ap2cTJG3zfN975f4atXn+pmb/AGaht0WCZf8AppGtXHl5SYyLFu2+Hcrfxf8AfVZPiKKRfJul2/K3lszN/DV63/0eaSNV/i3LTdQiW80+4t3X7y/xURZZ5X8SIIZZIYZfkXbIq/8AAvmb/wAer5mvoFiuJI2+XyW2/d/hr6f8Xf8AEx0dW+VZrX93NuX7rV89+ONGXTtcmZdrRzNuVq+pwMvd5Txa/wARyu7fGy1lsrRSNuatjftkXf8AN/DWfqFu3y/LXte9E5jLmX95/eqbR7+TS9Qt7pP9ZbyLIv8AwGmstU4/kZqqIH3V4V1mPVNLs7yBt0c0atXfaHeb/wCKvnf4A+If7S8Lrbv961k8v/gNe5aLKyycV6v2YyN6Z6VY3XyrXQafcc1xem3Xy10VnPRI64yOws7j/arcs7rYtcnp8vrW5DcfdrhqxOmB0kMu+tC3f+7WDZ3FbFrLXmTidBoK/wDeqZWqunapleuSQFpKlqtG9TL0rMCRXprPQtLQQJ5lV5Hok+Wq8zUuU0jEzdUl8q3b5q8Z8eazumkhVvmr07xVqS2tq3zV4XqE7avrjKv3d1ehQj7pRHpdnJP81by6XJ5f3a2NH0ZUjXdW1Jpvy/dr0Ye6TKJytrbtF96uq0n5mWqM1rsb7taWk2/zbmqpS90nlOmsYq6KzT93WTp8HyLW9ZxbK8qrIZchSrNMji+WpttebIykJTaftpKRA2opFqbbTZKtGqKe9m+792s3UPuturYXrWfqUW9WrVGxy8zfNVi3ZWWo7i127qhhfymrY3j8JsRxVYjt6hs5d61ejrI5pAsVO8upo1qRUqZSMyv9n/4FTfsSt/CtXFWnbfrU8xJRawVv4VqH+y42b7tam360Kq7qr2kirma2mq38NQyaNHu+6tbXl/7NNZKpVJBcw/7Jj/u0Lpy/3a2GVajZfl+WrjUkDMtrNahkgrSbpWffT7d3+z8zVrGUpEmLqjbfvN8teS/GrxrD4D8C6prV1Iirbxs0as23c38K16dqTM/zN/er4P8A27viMt/cWfhW3bctv/pFwyt/F/CtelS9046sj5F8Wazca9rl5qFxtaa4kaaT5t3zNXOyPvX5WWrl1+9aqMi7elZ1Ze8cMSNn/u1JCu+SNf8ALVGv+7tq1ZpvZm/u1xx+Ioj275P7u1vmok+4tOZ9+6ovm96qUuWIE8K7m+9toZf7rfNTrf5V3NUirvkXY33V3NWsCC5MrRLZ/wC78yrVjQ/3usTNuX5f9r71NulVbe3Zfvbal8PxeVrF98v3V+Zq7Ix944pS9yRu29xHbyRtLu8lWqbUGb+3Idvyxybdq02Hy5bGZnjXy1+Vf96q8yeUtndNtaSRlavQ/wAJ58v5jQuIN8N5H/FG26stn3SbfvbY9y/N92ug0u8jbXtUW8XdHeQtt2/wyVk+VJZ+SzRq0nltG1ayj9oyp+7LlMn7QstreKv7ppGVlVv4qo2u7zpI3+63y1ekTyo7r5Y2Xarfd+7WfcIy3DfLtbbuWvOq/FzHUijIjJJt+7tpzLuj/wDHamvPmk8z726oJPuivPkuWR0I/SeGX5fmXb/eqwr/AC7v+BVThb5t3+WqwrN/F81fC1Ze8e/Ik2/db+996nRuv3mZmqOSX7u2mq//AI9WX2Rlzd/tN/u1Gzq21mqPc3mfKzU1vvfPtqY+77xtEsbvvNRI6r/E1Rr/ALK/7q1Du3fe+9UXOnlNCNl+VmpzPsVf4vm+Wq67tqruqb5du1qgkmVN7fLUay7ppNu5ad8yr8lRqrfM33m/2a2j8PMWN1Da9u23+7Ucn7ryWX5ttO1D/j1ZVb+HdTVbfDGw+ZWXbtqhRJpE2SM27bUbSrdMu35VVfmpvzfY9y/NJH/e/iqu0vlR7m/5afeWpfvS90JfynG+KLeO1W63fdm+XbXgPxGgZLja21tq/wAP8NfR3iDTo7rTZmlZl8xWbcv3lb+Gvm/x1e7tUjtWjZfs8KwyM3/LRv71fS5fLmkebiDzvUtzfMrfL91m/u1HeIzwx/xKq/3qvXlvsmkjfd5P8NVYWV45LdlXzF+7X0PNzSPPMe8XylZttUf+W1bFxF+7b7rbflasf5vM+ZaVwPZv2e7/AMq61C3VvvfvK+mNBvN+3+9Xxz8I9W/s7xlaqzbY7hfLavqjQb37PMqmvWpe9TNkepWd1uVfmrpNNuvu1wtjdb14ati1v2iZfmrU6ono1rdfLWpHe1x+m6it1DuVq1rdm/vVyyOukddpt/vba1dBZ3G+uHsd3mV01nLXDVidZ1EMu6rW/wB6x7eX7tXo7ivMlEnlNCNqmWWqMbVJ5tYSiHKXvNpsktQxvQzUcoRiDfNVW6ZYl+appHrL1a42x/eqofEUea/ELUmeGZU/hrgfCdvuuJJn+b5q6rxx88czf3q5/wAN7Yo13f3q9amb8p6NotvuVa2pIPlrN8PvujX+Kuiji82OicjGRzOoWv7yrWm2+3/drQvrL5qr26bZFo5/dEdFY7VratUrn7OXd93bW1b/AHa86rEmUTYib5amHSqtu3y1LXDYwkTUx+9N3UbqkkSkZdwo3UtWakXlVDcRb1q01R1Vwuc3eW/zVlzRbJK6a8i+as24g3/w/NXTGRvCXKVbN9ta0b1mxxbKuRtUyKZpRvUidqpxvVhXrKRiT0VFup2/3qQHbvrUkdQ7/epFeggWkZ9tG6o9/vVRCw6Sq8nybqkklqrI9aRiBDI+6sfVJV8tv738VaFw2yP/AGq5fVr1vm+Zdv8AFXbRiZSOT8eeJbXwzo9xqV1N5VraxtMzM392vyY+Iniqbxf4k1LWLqRpbi8maZv9lf4V/wC+a+wf24viRJYaXpvhO1uts15uuLpVb5lhX7q/99V8L30rSySf71ek/diebVlzSKcnyVTZv71Tt/tVA3yV5lQgT+OrK/urf5f4qht13SMzVJJu+WmiZELfw/M1NX/WL/s1I26nRpub5ahxL+yWodzR/L/EtSaftSRv4mVajjiZ5Pl/u1Npv+ukZfm+X5q6Y/EZcxa1CX/R41T5flVqdZ3HlaxMqbm8xVX71N2ebC1w7bWVfu03R3ZNYaZtqbVWTc1dn/Lw4+X3Trry3VW8ncvk/wAVR3zRtoMPkfN5O5ZPl/2qbuaeFmVV2+Zukai8i22/lwfLGzMzV6PNyxPPNy3T+wdYhWVY5VuLWORWX5vvLVPXLeT7Qvyssbbo/MqDT5d/kq8m2Py9u5m+7Wj4guN8lvsbcrL8rN/E1afFTMo+7UOVsYt9vdfL5u2Pbu/3az9Q/wBXHcM33vlra03d9nmhdvm/eRt/s1yc0rf2fIu7d5bbq86p7p2U4ylIJLqH7Kv7zd5bfw1Ra/8A9moYfn3Rr/ErVX+7XiVJyPVpwjE/TZZd+3b8i/eZqmVl27vm3fdqnG37xfm+Vv4am3fws3zbq+Tm4xieiWmT5fm2t/wKjf8AMu3/AHarq7btq/NUnm75FX5l+X7tc0uWQ4stK+3d935qcvzfL96q/m/L8+7/AL5qZZf9pvvVlKPumsZcsRyttb+Hd96m/dZv4v8AZqT+H5vlWq+75fl/8epcn2jpjIuR/d/9BqRf7zVXj+98zf7VTSfOqszKv+zU83NLlJtykkbKsfy/xUR7U2/7VNVmb5m/5Z/LTv7u3/gVC+LlLG3H+rkX725aht2X7PHt/hqxN93dt21RtW/dyL/tM1XH4SJfEWJHVWk3fxfMqrUOzyvMZ/4l+Wo2/ezR3G75Y6tagqy2rKrfLRA0j73vGDrEvkR2sb/MrfvP+A18s+NJWuvFV1cMu3zJNq/7tfSHjTUY4o2hZXaaOPy1ZW2/er5h1S4aXxFNvZvJj3LX0+Bjyx5jysR8RR1b/SpGbb/stWDHLGlwsj7flba1bEzq7Mq7trfdWsO4t1gmbc3yzN/FXvR/unAR3i7JGZfuyfdrJ2tFcfd+WtSRvNt5I/4t33v92s2Tcs3zfd+8tUBJpt19j1KGaL/WQyLIvzbdzV9daPfx39va3UDK0c0ayK1fHNwu2ZWb+L7y19DfBPxB/amgtYy/6yzbav8Au16OGqcvulnu2j3VdJav5tcDp90yfxNXTabf/dreXum0ZHcaX/ov3a6zT51bbXC2N1vX5vvV0Gn3X+1XOddM7i1l21sWtxtrkdPv9+3dW5b3Wz5lrnnE7oSOqt7r5a0IZ65u3uvl+VquQ3rbq4ZRNjpoZasK9Ysdwv3qtW91XLKIuU0lbZ96pN1UWulX7zVYjlV6yENkesXUt3zM1bkifLWXeLW1McTzfxJEtxaybq4fTbj7PcMrf3q9S1iw82OTbXmOuaXNZXTSJXpRj/KbxO88N36pt+au2s7pWWvE9H177L9/5a6SPxzb2EfmPcf981M48xlKJ6dcOrrWDdXXlN8tcDJ8btJZvLVp93+7Qvjyx1Fv3Vw3zf3qyjHlJ5ZHoVjqS+d8tdZZ3qtGteNw6p5rblkrqvD+t7IfLaSpnHmK5T0yG6/u1a+0b65Wx1Td/FWtHeb64ZUzKUTU8ynebWf59O8//arLlJ5S9uqaNqxZL9U+81Oh1u3f/lsu7/eo5JE+zZtbqhkeq63kcq/K1Na4qOWQcoSfO1QyQVYhXe1WNm6nzAYckWymr0rSmt6oyRbWrSMjSMhyVMr1Gu2nbaoJEm5qN/vQnan1PKZj43+WnVDu+tN3+9TylkkjqlNb5/mpvy01nVK1iA1utQyN/dokZqqzS7G+Zq0jEykU9QuFWNt27c1cH401610PS77UL1ttra27TSN/dVa6TXL3+8zf7NfEP7bnxfaBl8D6XeMvmKtxqTL/AHf4Y69OlE5asuWJ8s/FTx5dfEPxZqWvXTNuvJPMjVv+Wa/wrXn80u7d/wCzVavJf3n+zWbJuqqsjz/iIZHprKvl/NTm+T/apNm/bu/i+Va4WpcxQ/YqW7Mzbmk/h/2aLhtrbfm/hob/AI+Nq/Nt/wBmo2+dm+9UuX2QHN91tv8Aep1v8jbqbJ8sa/3qkhbZt21YFiP5PmZfvLV7w/brLJcf3du7/drPjaR4ZGLfxbfu1qaTL5Fvdfebcu3dXRTj7xhP4R0du09u21tu1dtN0fbdaoyv93y6bZu0VjJt3f3f+A03Q9v9qR7W+9HXZGMuaJze9yyR1i7rWzkj2/u5vmqG4X7q7vlj/wBqmyXTS2txu/h2r/u1Y8qGfUNrbvLaP5WX/drsnzcx58vdC1RXtWVlVo1Zl+VvmWrGtXDS6To80W1pLeT5l/urVXT4I4o5lTczK25mouImXTbjbu/1m1flrX7PKZfFImm8lppm8tma4/eLt/h3VwvywXX+rZVZmjZWruNP/ewrcKyq0O1W/wBquT8SSrcahM33fMk3f7rVx1/hR2UPiMS4iWC83fKyq27/AHqrXHyzNt+7uq5eRN5ayfe/hqnIvy/71fOVPdPXj7x+kyy7VjZvvf3dv3amjZm2qrN/wKqsbb1/3fu7qmjavmp+8d5Yj3bm/h/3akWVvM/2qrx7d3y1Ivz/ADN8zKtcY4xLW9trbW2t91f9qpvusvzK3+7VeN9zK33f96pN+9vu/wDAqzXxFr4iwu7b/wDZU3+Hc3zM1Nhfarf+hU1mV/mqftG3N9kkVvm2tVj70e1qqqyt833qsffjX/x2lzF2LEe5fl3blok+78zNtqP5vl+9To23rtar/wARUgkl+Xbt+XbVG4Zkkj/6bfLVyb/Vt/u/drP2ef8AMv8AyzX5f96q5hlqOL9ztX5V+61VbydorPa23zP4amtZfNjbburN1SX98sn975Voj8QHG+NJdzNGu3cq+ZJXz3+8/tS4kfy2mXdJtavcviFPHY6LfXk+794qqu2vDdNikvbq+hXy2aSHau5dzf8AAa+lwvwnj1Y+8YN5dTRTeY23du3LtqrqUXnx+Yv+8tWtYRordrfbtmXcyqrVTs7jzbdY3j+bbuWvcpyvEw5TPjutrfKv3vlaq9xbtu8tvl2tuqTasVw0bM22T/x2nXG5F3N95f3bN/erpEZs372uu+FfitvDPiq1kZttvN+7mrkW+7tqNW2/NRGXLLmA+0oZ9m1kbcrfNXQabdb14ryf4R+Kv+El8JxrK3+mWv7mT/d/hau4s7xrW4X+7XpuUakeYcT0jT7r5a6DT7/a3zVxOl3m6PdW9ay7a5pHZGR3FrdbNu2tqzv/AOFq4/T7reu1q1I5dtZnTGR2Fve7K1Le631xdnefwtWtb3u37tc8juhI7KOf5V/u1et565e1v961qW96rr81cjNDWvLCPV7OS3nZljZfm2ttrWsVWK3VV/hXb81YsN0r/d+atC3uq55RJZpM/wAtU5k/ipyzq/3Wpsj0RiQZdxa791YuoaDHdfejrrPKqH7Or11RnylxkeV6p4B82RpIPl/2a5u+8B3nl7Xr3aSzXb92s+TSfNk/+xrTnia8588yfD66WTcu7b/u1Gvhe6t/4Wr6Ik0GP+7VX/hEoWanzRJ5zwe3bUNIk3Krqv8Adb5q6rQ/Ee/bv3K1eoTeCIbhfmjWsHUPhkvmbol2/wC7SvT/AJhc8ZDtP8QerV0Vnr27/armbfwHcRL8rV0mk+DZE27mas5SiEuU1o9ZZl+7Udxq03ltsX5q2rXwvGka7vmq4uiQp/CtcvtKaMeeJ5P4guNUul+VpFX/AGa5GHS9WS88xfN+X7vzV9Df2DC38K/980R6Dbo27av/AHzVe2idEcRGJx/hVNUe3VZ9zf7TV2ENm3ys9Xo7VYl2qtSbfrXNOrzfCckp8w2NKm20lFYMwIpEqrcRbqvNVeT5qtFxM/yttN+b3qSbpUbdK2NPiHK9DS1Duo3b6CuUmWXdS1Xp/wBoWgnlHNLsqOR/l+9VeSWqs0u6tYxJJmut3y/w1n6hf7P/ANqoby/WJflrldS1nbu2s3mSV2U4GUpRic38XviJZ/DzwXqWtX8yp5K/u42bb5kn8K1+WPjrxVeeL/Emoaxe/vbq8bdJ833f7q171+2N8S28R+Io/DKSNLb2LedN83ytJ/DXy/cS75GVt1db9082rLmkV7idUb5V+as2SVm+9t/3amuH3Sfdqq1ck58xA1m+781TQvuk3bfljqLctWdnlaev/TRvmrKAXIYfvSNR95vlqTbst1X5f73y1Gv8P+9tofugSXDbGX/eoh/h/hXdTWf+Kprf5o4/4fm+atftEF63t/3Pyr96StLT5YVtbxZW/i2qq1m2fzr8397/AL5rSs0hijvFb5v9quyMTnmUWn+z28ka/MrN97+7TfD8qprVnu2tGzbWqa4g/dybNyr/AA1Q02Xyr6H7q+XIrUOUuaIormjJHU3m5fOj8tlbd/47VjR0ke6tZkb5W+b5l+9/DW5rFhJYSSW86rFJJ8zfxVi6a3kKy7f3cO1V+Xb/ABV3Pm5vePNl70fdL9vF5U10qL80atJIy/3V+9TbOVtXhuFZV2t/7LVa8ia3W83Ltk27qb4d/wBTJ97bt8z5a2jzfaMOWPLzFHR2kljvrVWZvM+Zf+A1m+JFWXy/4ZPLVt396ty3t/7LvJtvzMsm3d/dWqOvRebo8n7uNWhkb5v4ttc1SPuyN4y97mOTmfzbdv4fm+7VFvu1fs33LJC3zNt+Vv7tUW+XcrL8y185V+E9mJ+jcM+3atWIXbcy/wAVZ8L/AC/3v96rHmt91fvNXy0oneXI/wDaapI2Zt21qq713fd/3fmqZW+Vf9pq5X/dNIliPa9WFl/i+WqcbfL861N5uxVXd8rfw1JoXJJfvY2/N81NkZXX+63/AKFTfvL/ABUb/wDZaoLiSbtnzH+KpI3+98zJ8tVd/wB3b8392pI5du3d/wCO/wANBqWlfbt2/wANSb9q/NVWN121Jvbavy/e+Whlf3iRm/8AHqp6e6/Z9ytu/eNVjZ/ndVexf9221f4mVqf2eUZH/wAes0n3tsi/LtqjqH724WPc21Vq9q277K0ibvMjbctZv2jzbppNrLbtas3zf3t1b0SJe6eW/EzUZp9DvLd2/wCXjyVjVvvKqr83/oVeW6XYKniS38pk/eXiwqsTfxMvy16F4w23tvNuaJZIYZrpmZtrNH8q7f8AvqvK/DbNFfTXEVx9mktZPtELN/FItfS0o8tM82pL3jB8UN5WuX0at++t7qSNtrf3WrNhuG87j7ytu21Hrl5JLql1dO25ppGkZv7zN/FVdZfuyf8ALRfvKv8Adr16Xwxicsi9qC7vmVvvfNVONllZY3b7y7a0VfzbPd/Cv/jtUJII1bcv/fVby5uYRVmi/u1T8371aX3I2rNmT5tyrQB2Xwn8Zf8ACKeJF81mWzuP3c1fUC7ZVWRG3Lt3LXxP91t1fSHwT8c/29of9m3Um+8s12/7y/3q6aU/slnsWh3Wz5a6yzvP4WrhdPl8qaumt5dy7lrWpE1iddYz7ZFroIZd61xuny71WuitZdu2uaR2RNq3l/efNW5b/Mq1h2cW6tq3VolrCZ1wkaEc/lVNHqOyRfmrLupfKj3Vnx3/AM1ZfEVzHfW95uVtrfw1ehv1/hauHt9UVV+9VqHWV+X5laqjEfPE7q3vVf7rVejuP71cba6pv+7W1a3u5an2Yzolbf8AdoX5qzYJ/mrQhlVqwkTIsR/3amWJf7tRrKtOWWsuYomaKNl+aiOBVpu6pI5f3irtqeYCRYFqT7OtOV9tSb91Ye8YlXyFqxbquKbJToelV9ksu06mL0paxMh1NopN31qCB9I1N3fWms1WA7d9ab5tMpN1BcRzS1Gz0M9Qs9Ug5Rs3Wqsj1NI1U5GrSJpEhmdkaoNzU+SX5qh3fWtYmhIsrf3qPN/vVXknWKqbXjPWvKBekuPlas+8utv3mqvcX+3dWLqF/wDKzSV004HNKQ3VNS/2tteO/GL4m2fw88J32rXUjeZt8u3iX/lpJ/CtdprGqbIZJJZFWONdzbv4Vr8+/wBo74vyfEbxZ9ltZt2h6e3l2+3/AJaN/FJXdyxiefUqHlevavNrOoXl9dSNLcXEnmSSN/E1c7cS/e3VavJfmbb/AA1nyS1hORykMv3qhanb/mqNvn+6tcUviAWNl8xd/wAy/wAVW7j/AFK7tvzfN8v8NVYV3SLtqa4X95trSPwgN2/u/wDap8at5i/726lZtv3aktU81oV/vfxUnH3gIZG/drt/vfdarFv5aRrv/wAtVeb5F+ZqtL+6sV3fd3fL/tVcfiAuxxbLXc3y/wB6pJnkt9Pkbav7xfmqdfLbTfvLuZqjukVbWP5m+b7ytXdGUTH/ABFzUPJi0v5t3mKq7awdPXddK27+KumvEjl0e83L5syrG0bf3V3fNXO6bEyX0jJ8qqy/w1Uo+9GUTCMuXmPTr7/iZaTotx5jfaGhZpGZv7rbfmrm/N/0dlf5W+Vmaui0eD7P4Z1STzGWSRfLWLd/DuVvu/8AfVczI/mrJu+Xb8u1mrulyy5Tz4c3NKJqXzTSySK23a0f3lrN02/m02Ro02+Y1vtVv7u1quLeM1n5jybZPl2/7tZtnL58lxub+FtrNT+0H2TS1LbdahNIu75tzM27+KoZkjutHuF+7ttfMkZv97bTY9yXkkZ3L8qt/wCO1Ts5WvNPuI1+ZdrQsv8AeVvmrOUuV/4g/lORh/1i72+bdtquv73dGzLu/hb/AGqmkVreTa33lb5qjvNv2htq7Vr5upzfCe3A/QaOX+9VyP8Avbqz1f7tWI/u/N9773zV8rPl+yd5ejf7q05WX7v3qprL8vzbv++qm2f+hfNXNy8pUfh940FdU/i+b71TKzfL/vVnq3ysq1aX+995qiRpGJa3LuZf/Hqkjdlk/ur/ABVX/wBn5Vb722pGdvlWsmaxHf7rbWqb+HazVVV/93/aqxHt2/L96oNUSL8u2pKqqzf3W2/7NSfc/vVbF7xMX/iWqtm+1ZNrbv4qk3b49u3bVeP5Wj/hX/aoRoTXH+pk/wB3/vqufuJWRo4VX93cQyKzbv8AVsq1uXj7Y9v+1XJ+N7fz9Dvo9zLJH80e1tu7c1bUo80uUxnI8p8aS/Z21Jlj8/8A0P7Pt2/N/tNXnMlu1r4Xaby2XzLjb9p3bl+Vfu13Hi66kg8KtePGzSTSMu7/AIDtrg7O3k1TwvcK0zRW9uzXDKvzKrfdr6mn8B5spcxw/iBWi1JofOVty7m2/wANVLO4bczbvmX7y0/WpftWpfaF/wCWny/L/DVG3fyrzd/C1elT90w+I2obrypPvfuZKtXW5JPl+7t+Ws3zY4pGj/h+8taFuyyx+S6/d+aP/arsjIIka/6VD8sn7xfu/wC0tZ9wm2Ntv3auRxN5zfLtb+Go5Imljb5fmb7tHKIyWWtrwf4muPC+tW99A23y2/eL/eWs37O33V//AGaqsjRMysvzU4ln2ZoOtw6tY291bybo5lVlZWrsNJulb5Wb5q+V/g34+/su8XR72TbbzN+5Zv4Wr6G03VNu3+9XXzcxcZHoljLtk/2a6yz+bb81cHpt+s6rXbaK+6NawlE3pyOq01fu1tR2/wAtZumrv27a6SG3rlZ6ETB1BN8LLXPzfK1dtqVhujrlbyyqCZSMe61Lyv4qr2+vbG+Zqp61byRbq5G61KaCT7tWiD1zSfEG75d1dZY6t/ErK1fO9n4w8pvnWRa67R/H9v8ALumX/vqrCMj3qzv91bEN1/davJdL8b2sv/LT/wAerptP8UW9wv8ArF/76rCUToPQI7jd96pI5dtcnb+I4U+9Iv8A31VhvFFn/DJWUoG0Y83wnWLL8tXLdt1cH/wmVqvRmatTS/Gli3ytNtrCUTX2UjqpJfmp0bttqvb39ve/MjLVrctZGHL/ADDd1SRv81RslOj2pQIvRvvp1UVutrVYWfdWfKZyiTb/AHqNX+ajdS1JIrPTWems2yoWlosSWN1Rs1V/NqOSWqjEosSS1D5tV5Liq7XX96q5QLEktZ9xcfe+ai4uv7tZ8krNWsYmkSZrjZVeS62VHI9Qt0reMShsk+771V5LjbTpPkrPvJdi1vGJjKRHeXqrWDeXDXDNub5asXEvmyV4/wDtCfGa3+E/hORoGVtauv3drB/d/wBpv92uyEThnI8r/ay+Ny6RDN4P0ibbfSL/AKZPE3+pX+7/AL1fFt5Pv2/w1pa9q91q2oXV9eTST3VwzSSSyNuaRq52ZvNaiUjhkNkfd/tL/wChVVk/2amm+98qs9V2f5m/u150pc0ikN303+CimVhIot2KUkkv7xdv/fVWY9tvYqu1muJPmX/ZWqP+781dXwxjEyJo/mk/2qvWf/H0qp96ONqox7l3NWhbxNFcL95ttuzfL/tVpGPvDkUrj7i/dq/eRMlna/Nu3LuqjeJ+7Vf4f4a3L6CP7Qq7W2xwruVq1jEylL4Rtuvmwwqv91mapNQWPzI1/hbbU1nasu3Yu2TyWaoZmaK4WPb5rMyqvy/xVv8AD7ph9otWdvNdaPrG1mVYflVtu7/gNZ+l3Ei+c3+0u3/gNWdHuJIrXWl3P5cjKrf+PVnaXF5sisrMrbvmX+9Wvw8sg5fiO88Ou15Z6xHL+9mkVmj3fLWDJKv27bL/ABbl/wDHflatTwr9ouLfUmTb5cat/sstc7NtfzJm8z/arecvdickY8spFxbhZYY1WT95/q2/76p9vF/xNoYVXduXb/vVmebuhtdi7V/vN/FV6NY31COT5lWONm3f7VZRlzSCUeUtea39uKzSfxKrK1U9Bf7PqWqR7vljXdUbP/pC3D/N++Wm6fa79Uuo2+9JG33aPtEcvumPrlvGskM0DNtkXcyt/e3Vn3XzbWar0kXm2rK27zI2+aqdx/qfmVv9mvIrx96Uj0aXw8p98Ry/d+X5f/QasR/7Tb/lqnC21fvVNuaKP5v96vjvhPT+yXFfa21tq/3qkVlqrH/tVNGzfxVlIotQ/db+63y1Y837q/7P3VrPjff8z7v7u6pN/wDst8v3azkaR900Gl2/dZvu/eqSN2f/ANmqqvy/xbvlqT7Ru2r/AA/3qyj7xvEtb/7rfN/eqaNvl/2v71UWfctWI33R/L/dqeX3TWMi19z/AHf7v96iPcrbvm/2d1Rr8q/eb7tOjXcu7duqJFjpGbyWVv8AeqFv+Pf/AHV3bakk/wBW23+Go9+7+KgUgkb93Ht/vbq5nxt/x5ybmZmbcu3+9/drcj/dTLCv95mWuX8WOt5qkcPnbWVdzKv+03y13UvjjI56nwnkPxCuvN8H2e9v3kcccbbflVm/i/4FXn9uuzwrqHzLukZdyq235VrtPHlwt1Z3m5W8mOTy41Vf4v4q89vFZdL8v+Lb/wB819RT+GMjzPtHF3Dr9o+dvlqrt2My/N8vzLTrx2eRvlpI32+W27d/7LXoRXNIiJP5u6NW/h+9WhHKy+X83+1WfGmxWj27qsaa7PuhZvl/hrpiZmpI0l1H9qi+Vl+VlWo9zSxsv/fO2m6fdLZ3XlvuaNvlZadMn2ORv+ef3lagsqzbnk/dL/vLVG6Vv9Yu5lX7zf3a0vuf7W6q8i+RJtb7sy7WWgDP+4ysvy/3Wr6K+FPjr/hJtJWGeRf7Qt12yL/eX+9Xznt8qRo/7v3d1amg63deH9UhvrNts0bfMv8AeX+7VwkB9laPqzRbfmr0bw/rO9V+avAfCfi238R6XHfWrfe/1i/xRtXoWg623y7W+Za25uaJtTkfQ2g3nmxrurtNLl3r81eL+E/EKttVmr07R9R3fxVySiehGR1F1Erx1yuoQbWromlZlrJ1CLetYmpyd9YLL96uX1LwysrN8tdtN8jVH5StTiB5LceHFWRty7Kw9W8OSRRtJB81ezahpK3Ef3fmrl7iza3Zo3X5a7IEHkcN7eWEnyzOv/Aq3tL8V3yNt+0N/wB9Ve1zQ41b5vutWLJobRSfuvm21v7KMjWPMdtpevXku3fcO3+1urqrO9uHb5pG3f71eR2895YNtaNv9mus0fxpCsP71WX/AHqwlSPUouUj0y3dm+Zmarlr5fnK27/gX92uV0vxRDPGsn3fmrSh1SOWSRW+61Yezid8eY7qz1S+spo/s8i/7W7+Kuks/FWoPGvm7N38W2vM9PZlkZt3y/3a6qxvPtEa7fmqPZ/zCnyy+I6iTxRqC9FVf9qs+48R3zMzNItU479tvlv8tSfLL97bto9nEx5Y83wjv+ElvP726rlv40uovvbaot5Lf3aryLG6/LtrP2cZFSjH+U6S38eSbvn21tW/jexnX5plVv8AarzG4ij/AL1YN9+6+622p9hzHNOnTPdo/EdnL92ZKc2rwt92Ra+bZtRuopP3EjbqvaTrmtSyLH5kjf8AAar6occqUT6CbUo9v+sWqsmswp/y0WvM4YtYePd+8qrJZ6p5nzeZ/wB9UewjE5OU9Im1xf71U/7X+0N8rVxMMV1/Hu/4FW1pqybvmqeWIcp0kcvmrS1Fapsq1s9qyl8RpErt9ymVOyVVuH+WriE5FO4l2bt1Yt1L5rf7NXLy42V5P8aPjNpPwo8PyXV7Ist5Iu21sVb5pGrrpxOSU+UPjB8XNJ+Evh2S+vZFlvJFZbe0/imavzp+IXj7VviN4kuNa1mbzbiRv3a/wwx/3Vp/xC8fat4/8QTaxq8zS3Df6uPd8sK/3VririXd/wChVvL3Y8p50pcxHdT7t1Z7NvZqkkaq8jNXHKRMRsj1C275vmqSSo/4vlauSRoJ/FT7W3+0XCx/99f7K1FVu3fyreRl/wBZJ8q1EY80hS+EkklbdJNubdu8uOq6o27/AGqkuE8iTy927b/6FTbf90rM/wDerf4pGY6R/maNfm21oXT+VNcL83+pVV21Rsf3t58/y/N81XrxFe6vF+b+Hay1vT5uXmFL4iGa381rWFfvSeWu6t/UJfNmm8pvm3fNurEh2tqFqv8AtL/wGta4aNplVfmXbuZa6jGp9k0LPzItQj/h/d7WqhJOv275vlkjmZlZa11Vrq+Xb93bt3Vz6yqmpTKy/wCrZq0/xGMS1oe2XRdUV/mZpqzdN2+Yv7xvvVLZysmnzKrMzSSfw1BD91v71P8AliEV8R2Hh+VoobpkkWKOTcrLXL277lk2yNt8zb/vV0GnxLLpbbv9Zt/hrBaVYmulT5l875a0qfymUSG6+aTy1ZlVdzfLWh58irD/ALW1aoxt5twrf7P92nLP5V1GrfMu7bWX2S5RG3DMlw0e35Vb7tWrGXbqW5GZWbcrN/wGobyX7LfTbVba23duqbT2jlvljkX/AFnzLRzEv4SnJb7mvNjbdsayMu371ZLKzw/7O5lWt6T/AEe6kV1X94tZd5ZtB8yyfeb+KuGv70Takfciy7PvLUi3C/71VY3/AHn3m/3am3fN8tfGT5ZHr+8WlfZ8tSbv7vyr/FVWN9y/d2/xVNu3R/3awfujJvvbv4f7tWt27bu+7/eqisvm+Z/s/wB2po283azbtq/LUyj7xZejfev+1Un3vu/L8tVY231NHKqN/d/9mqOXl+E0iXF/e/db+HbRG/7zb/49Uay7V+Wjzdqt95qwRpEvL/vfMtSb28tmVf8AdqrHOvltUitu+b/2any+8WpfZJPN3x7dv8P3abC/7mNm+b+9Td6p8zVHb3G21Xd/e/75qgjL7JHqEq2e2Zf4d1cnqn72Tzm2+cy7tu6ui1Rt1uqqy/3a4/XGkij1ZkZVZbdlj/8AHf8A7Ku6hEwqyPJ/H1wqWq2LKu64k3Myt91q8z8RSrEzQ7v3n8O2uo8ea5ZvHb/Z90uoRyNHNPu+Vo9vy/8Aj1ef30rTxtJu3N/tV9VQpS5TzPtGNJ/d/h/3qYv71dv935qJtvmbfu/8CpJG2zf+y10y90ons5d8nlt/31To5fKuPMVtq1Xb91cRybv9qrlxBujZk/hbdtrppfCYliTdPH5jfe+63+9/eqaGX7Vb+W3+sX71Vo5dkasv8XytTI2aKbzN25f4qv4TSJaVllkZWb/ZokTzYf73ltU1x5fkrMi7W/i/2lqv8q/MvzK392gzM+4T/loq/N/EtOX5qsXkSpJuZvlb+KqrJsk+X5m/2aykbHSeB/Fc3hLVvOVma1k+WaP/ANmr6G0fXI5Y4bi3mWWOT5lZa+Wlb+Ja7XwH41bQbr7LdSbrGRv+/bVrCX2QR9aeF/ECuytu2t/FXsHhnXPNVdzfMtfLej6tsZZEZWVvm+Vq9S8J+Jvmj/eUSN4SPpTT9R81VX7391qsSJ5q/NXF+H9XW4jXa1dlayrLGtcsondGRzerRfZ5Gqja3XzbTXWaxp32i3Zl+8tee3kslncbW/vVSA6SsnVrDzY22/eq9p94txDTrja33q6IkHnerWvy7WX5a5fzW026/e7mWvSNQtVuFZa43WNNbaytXTGR0U3zGtpL2upeXu2t8396tiPw5Y3EczPaxtu+Vdv8NeY2ctxol15ifMv8Vd9oviOGdodjbfl+Zf7tU5nt0P5S9a/DaG6b/Q5mWZvu/N8tEngHxBZXitBtnbd91W+9XSaff7VVlk211Gl6uyNu3f7VTI9WNKXxRPNfK16z3ebbv8rfNtWrml+KLr5fNjeJv92vcLHWbe4t4/tEME+1v7tW1sNCvLeRvsUcf8TNGv8AFXHKpy/FE55y5fdnTPFl8bzRSRrt+b+L5auQ+I5LpdsEcvmN/s16zaaH4eitPnt42P8AedfmrUsU0qzXbDCqL/tLUurH7MTF1Y/ZieHLf+ILhV8rSZ/m/iX7rU5tO8WSruXT32/7Tba92urq1SP5FWse4v7Xa2z/AFlEav8AdJ5qlT7J5za+EPEt4qloYIIt21pmk3VsHwNDpnzX9wLuZl/h+6tb1xrM1urK0ny/eX/ZrButWa9bbE3ms33mX5ttac9T7QOlL4pFWTS7fzNsUaf9811Wh6Nb2sat5a+ZWXpdgzSL/E1dha2flL81Y1av8pw1+X4SS3s1dPu06Swjb7y1ejpzMu2vP9ocBzt1pMf92qK2vkNXQXD1l3D/ADVpGQDVbZUnn1nyXX92oZr3bH8zVdhSkaE16q1i6hq8cS/erL1LXFTdtavnX48ftN6f8Po20/S2TVdeb/lhu3R2/wD10/8Aia6adM46tXlO0+N3xz034X6C1xPIst9J8traL96Rq/Pfxx431bx54guNa1m6a5vJvuru3LCv91ar+MPGmseMtWm1TW7z7ZeSN8rfwxr/AHV/2a5mSfdItb83KebKfMSXkv8Ae+as2R1/vVYupWdm/vVRZtirWEuYmJGzUxqST7ppu75fvVyy92QxrfP96o9/zU9qiauZmotW4/3Tbm/h+Vado8C3WoL5v+pjVpGqGaXc391VreEeX3iX/KDfN/vNUsm1bdVVf4d33qij+W3aT+L7tS3G1IY1X+Fa1iT9ol09P3ke7a25q0o2h+0XiuzKsitGu3+9WdY/w/xfNtqWaVYpl3L8yyfxVrH3YEy+Ik0+XytUhk/uttrUmT/iaK0Uaqske7/dqnpe6XWJGih835Wby/71FndTXVxCu77rbVWumPw8xhKPvcx0Fr+4j3feXc1YEP8ApE1xuXyvlbd/tVuRy7bdv4Gkk+ZawLGVfJmZv7zLWkpEQiFnF5Vi0jNtZf4arsvlXCs21l3fw0f6qzk/75+9UatvZV+9tWsXKRrGPKdZod75VnIzN8vmKu371c7efLeX2xv+WzVe0VtlnC33lZvmqrqC+VeXW35v3nzNXROXNHmMIR5ZBpNx8txCyszKu7c1Vd+683M23/ZrR0lI3+0fNVCRvmm/d7GZvvVj9nmCXxGprEUc8ysm799CrVV01N+qW8e7arfLuWrVvf7tNt2ba0kLMqrt+b5qq2/mWGsQ7WZWhbdu/wBrbWjj9omP8pDeT+ase7/lmtQ71uLf+Hdtp83zblb71Q27rtk/vL81efV3N6fwn2urbNrN/eqZfmZtv3qpwyf3m+Xdtapt27dtavjp+6emXPN/0jb/ABKtDNt2rt3f+y1DvX+9838VG7+8275d1Yf3g+IsRysjLtqx5u1f7396qscqyr8vy7qkjfYu3+9U/F7xtzF6P725VqZZd23+KqMcu37zVYj+7uZqJR94uJc81tzf+g07d93bVePa0e5mbdUy7dys33v4ay5YijIvRyrtVdtG/wD2lXc22od6su1qb5rPt2/d2/LUpfzFlr/ejao43k/efLu2/wC1Ufn/ADfe2/3ar3F5Haw/aJW2xwrukl/urRT5pS5YlS5Y+8V9cl+wW7XU7LFbwtukZm27a+dfiB8TW17WLi30v91p+5l81W2tItN+MHxSbxffTafps0kWkx/LJ83+u/3q8zhl2SR7f4f++a+1wOA9lT56h5VWr7SXLEm1RpP7v8VZlxL+8XZ93bVvUJf9Yz/8BWsuSXzdv93bXq8vKYlO4Xa396q7f6tflq1cJs3K38P8VVWrmqRNOYkt2aW327d0kbbvm/u1oW7faFjVvl3LtasuFttwv91vlatS3RZV+X5W3bf97/arWkTIjhZt3lvt+b5VpsL+Q21/lVv/AB2lvIvs8yt/E33vl/iq3Ci3lu0LsqyR/Mvy/erplLmJJrVm/wBS+3aq7lpsLeVNt27l/iqrZyqq7Xb5t3/fNaHlLKrN/e/i/u1MixrQeb+7+Xa33d1U5rVbeT5V/wB2r29pY1hdtrL93bQq/ao2ZvvUAZO3yv8Adqb76/L92hom3NH/ABL93/aqGOXypPm/vVA4nfeA/HLaXJHp96261+7HK3/LOvcPDus+RcKu7crfdr5b2q/zV3Xgfxu1qy2N7I3l/dhnb+H/AGaIyKPtjwX4j3KqtJXr2i6j5sa18l+C/Ef+rXd81e8eEfEHmwr833amUTsjI9Y+1ebG1cj4k0tZf3iferUtb1ZVp14nmx7ag2OPsd0Em2tTdvqndQeVNtqxbrurXmLKt5F/FWTcWq3HytXSSWv7usu4smik3U+YP70TkdQ0P+Fo6x/7GuLCTzIN1d9Iq3Ee1qpta+V9351rTm5TupV/5jN03xHJEsccq7dv96uq0/XN+1lasVbW3umVXVd1TR6Dtk3RSfLU8x71DF+7yncafrnytuZVrYj15U/vKv8AvVwNva3FvtVl3LWhauyL8+5Kq56Xt4yO8/tRXVY0+dWqZdSk+Xb92uNt5ZN3ys27+GrW68S3bazUGcqtOMTsLi/2/wCtmWL/AGawb7xHGsnlxKzSf7K1xdvo2uazqi+bNKturfNXo2l+F1VV3baylOMTz5YmJk29rcapJ5k7Msa/dWum0vw8zquxdq/xbVra0/S4Yv4a1o3jiX5flrknVlI8+rif5SGx06OyX7vzVe21RuL/AG/dq1bszRqxrlkedImqPdTmeoW+aoERyVl3Xybq0JnrF1C62VtAyKN1L5S1y+uastvGzNIqrTvFniiz8P6fcXl/cR21rCu5mlbatfBfx8/aYuvHNxNpfhq6kttHVtsl3F8rTf7K/wCzXdCn/Mcs58p33x2/aihsI7rR/DMyz3zfu5Llfuw18k3l7JeXElxPI0s0zbpJG+8zVVkl2qu3+Kqf2jeyqtaX+zE8+XMOvJf9mqckrfw024f/AHvlamf8s/m+997bWVzMfI37v/eqnv8A9mpPl/3ag3rUykVERv8Ax5mqPd+7pzU3+CuSXxGgyl2f3aSnL8/y1l8UuUo0bd/sejtMyqzXEnlxtu/u/erPV/lbcu7dVzVpdjWtujLtt4dvyr97+Jt1U2+SOt5y97lM4xJF/ezbf71Ovvlm2/3W202FF8yPdRePvuG/3qvmvEPtFqz/ANYu75fm+WrV9L5sfyr8vmVHZrtaOR/l3fdp146/L/daun3eUzLnhWVoNWmkTcq+Wys3+9TfD6/vpGXd95qNFtWuPOWJv4v4f92pfDMTS3Hl7vl3bt1aR93lMn9o0/P2281x5a+dGzN/47XOr/x5tN/C3zba6Ca38rS75mZtys1c2vy6Ht3fMzf981cviFAWT/jz/uq38NPj8uKRmX+7UN9cb2jX/Zp0Lr9l+9821qylL3jVfCaWjuqaf/6CtNbde2cjf3fvf71PtZVi01Wf5V3fM1Mkljtbddkfzedu+b+Ja1j70TCUfe5iHTZWW+ZV2ttXcy/dquyNKrN97c26rNnE0V5IzbVXb81QXEu1W2/71Z+9GHKX9o0rG3WVY9zLReX+/WJJl+b+L/x2o7V/9FZV+Zv71V41+z6hJHuVvm8uuiXNymEfel7xHIy7pNy/Ntqmv3pGX5WX+FavXSbZm+X5d38NU/KZfM3N8teVX/mOyHwn2cqfu9vy7f8AeqbzWT+6rVRV/lVW+8v3qkjbb9/5V3fer5iUTr5i9H/s05pf3e5m3f3qqxz/AN6nRy/d2rXN/dLiXFf5dv8AEtTbV2rtb/erPWXbuX/lo3zVMrbaOX+Uovf3Vqwrb/vVRWXZ9371SR/6vd/eapNIyNKOVvu7l+9TpHZW+b+H/aqjDLvX5V/76qaSfY3y/wAXy1CJiXo/nXzNzbqk3/eVapxy7v4du6o7q6jtYWmnkSCGP5mkZvlWpjT55e6EpcpcuLyOztZrieZIo4V3NIzfLXzf8VPi/ceKN2m6XNJBpsbfM33fO/8Asah+LXxI/wCEo1JrGyaSLSbf/a/1zV5fcXHyt/6DX2eXZdGn+8qHmVcTKUuWJLcTtL5bfJ83yrVaPzP3fzLu3bd1VWZtqq1WNyxLart+9NXuT+EwiWtY2xLt+7Wev+r+b/vmrmuPskkX/aqj8yf7X8NYM6ole4b5mb/Z+WoZNrN/Dt/iqaZPl3f3aj3bNu7dtZawmMZGm/dt+9/eqWzlb5l3fN95WquyeUzf+O0L88m7/vqsoy5RyOq1CL+3NL/tDduvF+W6X/aX+Kse1lZI45v+efytU2i3rLJJCf8AVyLtb/drWvLNfJbYq+XIu1tvyq1dnumZmyW/m7Zv+AyLVixlX7R5Lt+5b7rL/DSKvlWfmfNuX71RKnmwrs+633aCy5cWU33V+aaP7rL/ABUW7Kzed93d8rVe03ddQrGrf6RG3yt/eqrcW/lSeYsbeTJ8rK3/ACzarII7q1hlXc25ZlbcrVm3lm38X3tv3lret182PyWXcyr/AN9LWfdSyWe5lXzbdvvL/eqOWIGPa3Gz5WrQ2713L8y1Xmghuo2mt22t/FE1R2s7RfK1QWeleAfHUmnTR290zbV/1ctfT3gPxWs8cbLJu/vV8Q7tjbq9M+F/xLk0a8jtbqRvLb5VZquJtGR9/aDqi3UK7W3V0UcvmrXhfhHxbtWORJN0Lf7VetaPqi3UKsjbqiUTrjI0Ly182q9rB5W2rzXC0RqrVJqiSOLev3ajms1f7y1qWtvvVa0F07zaDU4e80n+6tZslq0TbWWvSpNBV1rLuvDjNRKXMHKcG1qrf7LU6GKaJvl+7XQXWgyRN91qq/YJFqEaRlKI2zupP4lrYt3jl6rWTGnlfwtVqGXa1WdMa9Q3Idq/djq9G27+Gsm3vNn8NaUN0rVLCVWRrWqKla0L7fu1g289a1u26spGfNI0I71qsK7P/FVOOLdWlb2vy1hIjmJIYtzc1fqJV20+sGZykJ5VVbqfylqxI9Z989VGJJTuL1mj/u1x/i7xVY+GtLutQ1G4S2tbePc0kjVqa9rMOl2sk0sixRxrukkZtqqtfnX+058fZviRrEmj6XM0Xh+1k+b/AKeGX/2Wu6FP7Ry1Z8vwmH+0B8fdQ+L+uNa28zW3hu3k2wwL96b/AGmrx+42oy/3drNVWSX5qryXHytuWteY4pcw64n37dtU933aJH3feqGT73+1RKZEh0jt8zNUKv8AL8zL/dp0z/L95f8AvqoVb5fl+b5q5pS94zJFZf4qhZ/m/wB2nL/u1HI/zUSkaRGs2+mt92nbvm+7Uf8AFXKaB/dWrFuv7z7y/L81Q/6pW/vVJ/qrdfm3NJ/DRHl5uYBszNLM2WoZN0ny0n/LSkVvmaj+8BYtVV7hd/3aPK8+42q21Wam27fvPu/dX5almX7P8sqsszfMy/3a3jL3TORPbv5t9t/2dq07UIvIkj2t92Oo9HZV1CNmX7tO1CXfcM22t4yj7Mn7RqaG8cVvIzL97zFX5v8AZpug+Za27TfxKu6jS7r7LHayMu6NlkX/AMdqS12xaS3+7trpj9kwk/sly8uP+JbNsbb5i7m/2q5/b/xJY1b+Ftzba0tWlXy41jX/AJZ7WrNWL5Vj2/M3+1U/FIqI28+aRW/i21HH/qf7vy/NTbpf3lEf+pVl+8zVyTlyyNfsm1JEraf5Y3bpI/lbd91q0vGTQ3WsSSRKsCyW8bLF/tLGu7/2aqluivp6yM23y/vK3yrUGqP5t1psjLt8yPbXbze6c32hlv8AejZtrfN8tRaou9VZtq7v7tSWrNFcKrLubd8q03WP+Pdf7zfeWn9n3hfbJLWBfsvmeZ/s1Xk/4+PlZfmqG3X/AEOT7/mK3y064lVriPav8NTKr7vvBy+9zE10nlM21dy/e+ZqqzI3zbm/iq5Jcfu5lZdzMq1l3l1I83zLt+WuWvy8vMaw5j7Chfzdv+zUjfP8vzf3ttV1+f8Ai/8Asqk+7u+6tfJykd3KWI5V3f7NSK+/5d3y/dqHftZl3fL96iPd91futWXxBIsbvmZWZf8A4mpN/wDwJv71V1b7396jzfmX7y7qcY8sS4mgrbJP92pvNb+PbtqnC+1d277v3ak371+X71YSiVcuRy/L/s/71Tfu03fN81U1+X/drmfGHxB0/wANWfyzLc3X8METfMv+9W9PD1K0uWIpVPZ/EdVdalb2FrJcXEixQx/ebdXg/wASPiq3iuOTTbORotNVvmb7rSVzPjDx5qni1l+1XCrbx/dii+Va5mT5P4vmr7LL8qjSjzSPIq4mVT3YiXE6svy/LVCSVdvytViTa8nzN8237tV2f5dv/oNfQOnKJhGJDN/Du3L8tWrf97fWrfeVapzP83y/7tXtLia6vreNV2r/AOhVxS946ixrDr5jbv4m/vfdrLkfa33qvao3zR7fm2/NWbJ/e3bq45m8R0jb9391l+aodu6P5dzL/wCg1Y+WVWVfu/7VQt935d1Z/wApUZCRvHLDtf7y/db/ANlqsr7ZNrfK1Sr8kn/oVOk+bd/eX7v+1UCHx7kb5a3rHUfse1pVWe1/iiZtu3/aWsFfl+Zf92tC3ffp7K33o22t/e21v7vLzAdA1gyW7Sfet5G8tpF/hb+GsONWtZvL3btrVuaLeTW9rJHFJtkjXy5lb/ltHUesRLcLb3kC/Lt2yL/d/wBqtW/dIK8Nw0V41wq+Uv8AF81bUjQyqrfwyLtb/wCKWsWxulVvnjZmjX5t3zbo/wC9Wtp7RxKsKM3k/ejZv4aIgQ2sU1rfLGrLtX5o2b+KrGoWX2q3+X5fMb5dv8LVNcW7PtZV2yL80bUTMvl7m3Lub/vlqqPw8oHG3EElhcNC6t8rVDJ+6/2lauw1zTvt8e77s23ctcn95dr/AHlrOUSohDL/AA1NG2yqbLsarEb0RKie3fB/4keUy6Teyf8AXFmb73+zX0t4R8UeQyru+Vq+BYZWik3IzKy/MrL/AA17N8Nfi+ySQ2OqSbW+7HP/AHqs3jI+3LPVluFX5q1rO63t8zV4z4d8W+bHHtkVv9qvSNH1ZbqNW3fNUHTGR6Np7b66K1g3VxOj3+/bXaaXOsqrWFQ6omlHZ71psmm761LdFZV206SDbXNzGpz82hqy/drLuPDmz7q12G361HItVGoBwcmh7P8AlnVWTS4/4o9td5IlVZrKOf8AhquYfKcWthHVy3sK2JNB+bdG1XLfRtn3qqUijPt7LataVvb1ajsGT+GrlvYbvvLWEpAFrFWhGtSW9qqVN5W2ubmM5EbJ8tV23VcfvVW4fZRczKdxKyL96sXWNSW1hZmbav3maptY1mOyhkZ2VVWvk/4/fHOS4huNJ0iZlj+7Ncq3/jq12U4faMpzOJ/ao+P663a3Hh3RLhls9224uVb/AF3+yv8As18f3kvyt81dF4mv5L+8bdXL6o3lQ7fus1b83N7pwzl7xltL81NZmRfmqGb/AHqar7/m/u/LurKPxGQ6R/7zfNuqHfT/AOL726oN1R9oGSSbdu3b96o4327qczb6bH/F/wDE1MviID+Ko5P9ZTl+/TW+9WcixPuNTaX79K1ZMoT/AHaJH3TUlJ/FUALH95aVf9W3+1Qv3hR821f++qoCxat5X75flZfmX/ZqON/N8yR2ZpG+Zmb+KiFtsbfLRH/q9tdHuy5YklrTUaXUIVT7zfdqO4bzbjb/ALW2rGls0WpQyK3zKvy/7NQ7G8xd25vm3fNV8vuk/aLEL/6PHGu7/WKu1f8AeroLeLdb3Vuy7WjXcu7+KsXT9u61kVmWSGRZP+BLWhJdbJryZ/8AWeXujrthy8pzMq6gy7YWTd8275f7tVY5YYr6FpVZodrfKvy/w1JMjeXb/Nu/d/NVe6bzbiPb/Cv92srmpVk6/N97bUka7vLX+7Tbh91Fv81xHXNzfvDT7JqSTt9hvI2bbtVflqG+nklWxZm/1cfy/wCytS3iKnmbfuySbWbbVa6l3yKq/Mq/daupy94xND5nuoZv4fvMtUdQuFuPMZN3l7vu1YhlVvL3N95v/QapyNs2ruVtzbmrSXwkR+Ikt22W8iru+b5qL63ZPLZV3Nt201dq/wC1+7ZW3f7VSTMy26/Nu+7U8vNEJS94a3+sbdu3Mu371Z98++4bb/6FWl91Zt67mZflas1t0s21Pm2r/CtcNT4TSPxH2BC++Nc7qkkfcyqv/fNV43VlXbSbv/Qv++a+dkb3Lcb/ALzatTK7bm/ztqnv+ZWVV/3qd5uyTb/D/E1Zcoe05S5HLvanfNuVm+am28Xm/cX/AGm3fw1VvPEej6MzfatQigaP7y+ZuZa1jTlL4SZVTSVWdflovrqHSLX7VeyLBb7fvSNXB+IvjNp9lG0OjWb3kzLt+1zttWP/AIDXkeueKtS8QTeZf3ks7f3fuqv/AAGvWwuU1a0uap7pzSxP8p6J4q+Mn2qGa10aFlVl2/aZF+avL7iWSVpJJfm3btzN/FVeN9zN/wChUsjN5bM3zfw7a+vw2Ep4ePLGJwyqSqS94Z8vkru+Vf4aqybl+X7v8VDOzL/0z/u/xVHJ/s/+PV3cvvBGI2SXft2r8y/xVFI7eZ/dp8m5Kjk3JH/FuWiSkbIib+L71aOjv5W2Rd37vc1ZjVf0Xc27b/Cu7bXnz5TeXwjdSl3zL8u35apx/wCp3f3ak1B99xMy/L81V4fn8z/aX5a45/FyxNY/CTKuxfmpu3bDJu3bfvU5vk+bdU0MXmxyKzN92pkMoyfe2/eprfOu2pG/h/3fmqH7rNtrjlLlkbFi1/fybUX5vutU1u22T5v91lqpbt5V4slTyfO0jL/e+atYfCQa1vOySLJt+Zfvf7S1sW7bGaFtvl3C/u/7q1i2cv2iPb8vmL8y/wC1/s1a0+6VLhW+9GrfKv8Adrp5uaJnIJN1rN5n/LSOr1reL80m3+Hdt/vVY8QaT9jkhkiaOe3uo/OVlbdt/wDsv9mqNrEy2sjLtaa3bd/wGiPuyGdRbus8K7WZm27lX7u6obiBbpdz/wDHvI21m/u1Us7r7P5MjMu2T/V//E1o7NkbTKreTI25V3btrf3a3i4gV47eZ2m0udvNvLX5VnX/AJaL/DXK6pZSRN5m1t33WWu21qyW6sbfUrX5JLX5d38Ukf8Atf7tZ95tv41mRfmZdrUSiRGRxfled937y1D/AKqtK+tWsLjd/C1Q3FvujW4Rf3bVzS92RYRtvWpvm/75qjG3lferQhf5fvfLR9os9A+HvxXuvDk0dves09nu+9/EtfT3gvxpDqNvHNbzLLGy/eVq+IWTZ92um8G+OdQ8IXitbyM1v/FA33WoNoyP0M0HxDvZfmr0rQ9UXarK1fIvw9+KFn4ht45LWbbMq/vIG+9XuXhXxbG2395USid0JH0Fpd75sa7a1PvrXn/h3Xlfbuau4s7pZ41+avPnE6+YJFqrN8laUi1TkiqYyCMjNb79OX7tTSQbvu1H5TLVcxvcdHWhHtrL2t/DV61VqJEyLyrvqaNKjjX5amXrWDMyZabI1RyS7Kz7jUli/iojHmIlItTT7K5nxB4jj023kmlkVVVfm3Vn+IvFsNhGzM3+7XhPjzxRda5IyvIyw7vu7q7KdPl96RzTqfZiZ/xU+LE2rxyWtgzRQ/dZv71fLvjzVNn7tf4q9Q8WTra280zt92vDdUVr+4aR/vM3y/7NacxzSOXkiV23N8u6uQ1q6826ZV+6tdb4guvsUbRq3+rXbXn80u+Tc1Z83Kc5HI//AAOhn81VVV+X+7TJKRW27ttR9rmKCRv96o/7u6nbqjb7lTzEjvuttp0bfeX+HbTN3zUq/fo5gFplOT+KmyfJUgMp38NM37+lLWTKGb6cv3qFpagBy0bqSPd5i0N97dWv2SRyf6unbGX7v8K1Gv3am+83y0RKLWmrvum3fdWNmqHf8rfe3bflp2nv+8kZf7rVDJL+7ro5uWBkaml7fMjj2/eqZZfPWbcv7xV2/wC9VXT2ZWVk+9/dq1H89rI3/LRW+au2PwmMviG33yLCu3a23dVGRW3TSNu/dr8taesPGkke5WdWWsqR90czfMqrtWs6nxFx96JFJu2/M27bVnS9v26Pd8yqtU5v9T8tXo5V8zciruWNVrmjGPMU/hLWofK3zfNtk+b+7VO3i3zfeZfmrUk3NY3UL/w7ZFX+Ks2P70bf5auicfeI5gm2rJHGv/LP+7RcRK8kez5m/wDQqdJEu2OT7rbqazMl0v8AsrV/ZEG/duVvu7acyLtVm+6y/NUMcuyRtq/w/d3VNDKyxw/KrLu+7UxlyiZIt03kyKqq37tt27+Ks+O6js7xm8ld21l+9/eWrUzeVeSfK21lb7tU2+S6Xf8AdrCrKX2Qpn1htZYWZmVY1/vNVG88R6Tpyr599Fub/WRwfvGWvJbzWZrpo5Lq6lZf+mkjN/47WbJqVvErKm75m3f3a8yOF973jTm5j2ZvG9jBps15AsktureWqt8rNXN3HxfvF3fYrOCBWbarMvmNXHafqX2zS76Hb5Un7uSP+61UI3a13M7bvm+Xb8q16tPL/afDE4pV+Xc6TVPFesazJJ9vvJW/2t3lq3/fNYM1/u3bFVV/i/2qq3F5N/vLVVZ/3bL5fzN/Fur3KGBp0zjlVlUHefGsn8Tf8Cpnm72Zfl/4FUHzJDt2/NUcf+sXft/3a9Plv7ocpN9oX5mVabJKrN/d/ipJk2x/w/3dtM37vvN/DWkYlcsfiHSPHKy/+PVG0UcSqzVNb2//AC0dvmb5ttVZpd8m35allx/ukMkq7ttR7qmb73/stRyfJu/u/wB2sp+9I2K8jfvPu/LWloKeatwyNt2ru+b+Ks9vZquaW/lLcMrN93btrz6kfeNZfCU9Q/4+JP8Ae3bqLf5tq/w/eouN325ty7f9miz/AHtx8vzba4PtG/2SZol8ltq/99VJp+15mjb5ty01lk+zr/Cy1Jp/+j3lvJ/ErfNW0hlFk2SbW/hZvl/vVDs2yN8v8Na2qQNa6hIrfe+8v/AqzZl/ebm/u1x1ImkfhIJPvGrSysreYu3d/dqrI/zfLSRt96sIy94o1LGfypvMT+H5tta0ix/aFkCqqzVz8csi/Mv3l+9W9bzrqNrtVf3ka7o1/wDQq7PeM5HRafardafNpLMnmbvtEMm7/vpazJG/s6+/1bKsi7arafcST3HyM0Vxb/vI9y/K22ugvLddRtVuGVlmkVpFb+Fv7yr/AMCrSPvfESVbWwZPMhf54926Nv4d1XNLv/maOWNol3bW/wDiqo6bf+Vt83/VyN5e5v4WrT1S1aKFrqJWlaH/AI+F2/8ALP8Avf7tXzaAXbeVre+8t18+H70it91qq6hZWug6tD9n2NpOoRt5a/8APu38Uf8AwGjT5WvI5LXzPmWPdC395f7ta37nUdJbTW2rG3zbmX5o5F/2q6YmEviOP1iy3W7Q7f8AVt8rf3qybF18vydu1ZP4f7tb2+Rt1vLuaS3+Vm/vLWHqi/YLyRf8tXJKMTpiU7yz8r5fvbmptu7RNuX/AFdalxA11Z7l/wBZH825az/935l/iWucZbX5l/u09Yv9qq8btVqNKALml6jdaTeR3FnM0EytuVlavdPh/wDHNWaOHUm8ib7vmfwtXg6pUirsarL5j7+8H/EtWWNvMVl/vK26vZPDfjyG6Vf3i1+Yfh/xpqmgt/o9023+61eweC/2h2smjW9j2/7S1lKmdMK5+i1nr0dxH8zVe81WXhlavlPwj8fdL1JY9t9Fu/2mr1LR/idDcR7kuFlX/erCVI6ozietfL70Kq/xVxdn48t5f4l/76rSXxlauv3l/wC+qy5JG/MdRHFH/dqbaqVyf/CYW+35ZF/76qrceMlRfvLR7KRHNE7Rp1i+81V7jVo4lrz+48cq6/K3zVl3HiO4n3bauND+YmVSJ2194j27mZlVa4/XPGjfMtv83+1WLdXE119+RqzZoq6Y04xOaVWRR1C6kupGknZmauD8QXGy4ZV+auy1J/KXc1ef6xL++mZqhmZ5f8RLppWaNfur/wCPV53qCrFYtN/F/wCg12Xiz5pI1+7umZv96uP8RN5Wl/N8v7zc1QB5f4wuF+7/AHmrj5GrqvFiM37z+HdXKzdKh/CYjWb5tu75qar7Pu/8Cprbt22m7/71ZcwDt9DN8tLUTfN91lqQHUL96j/eahvk20RJHLt+ZvuN/DUVSyO0rf3V/hWoqiQITZtalpGpKyKF3Ufeahab3agCaL71NZ/m+WnR/JuYfeqNf9qrcvdAev8ADU0f8Xy/dqL+FdtOh+7I1VH4gLFmyq0zNu+WOofvxx/71SW77LeZv9mmfwx/71b/AGTI1dLaN7hlLL93b/47Tvs6xaH527/WSMzf+g1Ts2+zySN833m/9Bq4y7fDtvt+b5mrs5vdjEz5feI77/XWse7/AJZ1WkXdb3W1l2rIq7f71T3m17q1+9935v8AeqozsrNH/C0m6sL/AMwRK0m3/gO6r0K7ZGb/AFq7v4ao/wDLRd396r0P+y23dJWUI+8ayLV87LJNt/ij21TVl+zx7tv3q0Lz/WbU2/e27v8AgNZ+xvs7bvm+bd92uqUTMltVaeNo9u7b8y1B5v3mP8TVY09vKuFZWVahmXdMzLtX5vmX+7Uy92PukR+Ijj/dR7ht/wB2pll2Ksm35W+6tQr+93Rt96rk0W2zjk+7tk+aojzBzR+0V92+43L8y0NFHLJtlZdy/MrU23/iZf4v4adNFHdbfmVW/i3LRL3g+E67xBoLaddLsk8+Nvm2t95WqOzsFg/eT7fvfLW1ql79tk+RV+X5WasORtvy+ZXuYPL+WPtKxw1cR9mA5pf3jLFtX/gNRxyyS7d7bV21HvVf733qb5v/AAFl/hb+KvVjGMTjHTNsVmVt3y/d21HHLv3Ub2lk/u/wtto2rbyK1VL+YsjZGl2qv/Aaa3yMrMvzLRJOySSbf+A1IyM6+Y21VZaPslcxG0rN/CtEayfe+X7277tOjnVPu7d3+7Ucj+a23cGrXll8RX90bcTtLIqr8q/w1G25ZF27WamSfupPm/3afInm/wAX+7U8pvy8sfdIZFbc26o2Rl3VJI391vmqPfuj+WspGsSP/wDZqW3bYvy7tu5d1Rfd6rUkf3Y933d1efVKIWZkkZvvbWb5qNL3Pcbdrfdb7tNb7jVe8P2v2q6umX/l3tZJPmrzuX3om/N7pJ8sXl7V+b5fl/3qLhfss1xG23dH/d+arFnBHcNaxys3zKq1Vba010zblZWZVWtZGcZGh4oS3fVGa1ZmjWONdzfxNt+asNlbdu/hWug1aBW0+O42qreYse7+9WPfL5Vmv3f3jfd/u1zTjzS5jWMvdMlv9lfloX+JqdcfJIymo686fuyNS1HulX5F/efw/wC1V61ZpY9y/upo/m2rWXG3lfxMrbt3y1cjuP8ASFm/vf6xa6oy90yNiOdv3cybl+XbIv8AdrqtPuluNJaOD70Lbtv97dXKwp9nvF2bWjkXcq1teG7qO3uNzr+5ZWjkX7tdbkVylhtN+1W7Km5o5NzbW/hapNHvY7fas/3oW8mT/ppG1SW8s1heXEMrebDN80bbvut/C1GrW6xXizIq+ZH8sny/L81a8v2jL4Qa3XTtU+z+YrQx/dZf7rf/ABNaFvdNbsyt8zbtqsv/AC0WqflLLbw3Cr8y/u5FZquXFvDLZ/Lu86H5o2/9CqrS5ifskfiSwk+zrqVqqs0e3cy/xLWLrFquo6W10jfND8zf7tbml3vm3Cqu1oZv4W/vVXtYltbz7K6+VbyN91l/vVUo8/vBGXL7py+l3TWSs23zVX5WX+8rVNqGmrAyyRNuVl3NUklmthqU1q/3VZl+X+7/AA1NbwebC0P3ZFauSUeU1M+NV+9/D/FUy/Ky/wB3+GoZFaJm+X7vyt/tVNbpIsMe75oZP9W1VEC4q1Yji31Havu/dtVqNdv3aOUCPyNtSRoyVIu37v8AFVqO33LSAhjeRG3KzK3+zXUeH/F+racy+RfSxf7O6sGO3WVv7rVYW1a3kX/0Klyi5j27wT8ULq9k+z3szLJ/Cyt96vVLfV7po9yXEjfLuVa+X9N3Sr5kHyzRru/3q+kvhHqNr4j8JwwtsW6Vt0cjfeb+8v8AwGqlE3jUkdRY38l1bqys27+Ja2LGWRl3fM1Yen2raNqEdvdLtjWTbu/vbq6qGzbTdQjVP9TcL+7/AN6jl5S+YbsaKT/ZrY09/N+VvvVDcRLOsfy7drfLWh9lZf3iK32iFfmX+9WciuYJINvyis28fb97/vmrWoXvlWu6Jmlb+KJayb77RLb/AGhdsW5dsbfxVkWc/ePJqVwy7vKjj+X5a4vVovIkuNq7mZfvSf8Astekf2XbwW/lyrtm/ikZv/Hq4HxNLN5cLbW8mNtrSstEfhIPG9esJPMWSXd80zRr/wAB+b5a47xdu/s/dtXy922vRfEjbLiZv3rxxsrQq38LfxN/n+7Xm/iZm+zzQsq+XI25d1Zy+Es8h8SfvY2b5fvVzcm7/ZrqPEFvsaRWrmZP9X8vzVgvhMSr3WkanSbkVf8AO2mbtjVlL4gCiilWoJI6fJ9xaVqRk+VauIDKd/tUtNb722oKEopfKb+6y0jJs+9UsBtLs+Wkpd1QA7ftWkpX+6tN+/TlEB//ACzpfuQrtX+KjZ+7Wn1ogH7ttnJQv8P+ytEif6OtEPzLI3+yq1vL4jIsWe55vLVfm+9Vr5v7Lt1+7+8qrpsvlXE33W/d7d393/arRuJ/9Fjj+6u6uqHwmciG8T/TI/m+7HVO4T93Ht+bd/E1W7qXzZNzN91flqvJ87Q/xbW+9SsESrGnm3EaqtWLVVa6j3fd3bWqOFV+2Sbt3y/xVYtV/eRq3/oNc9OBcpE8br9o2/3mZt1VIX+aaNvm+Vqk+Xzvkbdtk+Wo92zcrfLXXV+EyQR/My/w/N8vy024la1vm2fwt91v4qbC+1v4vvVa1yJYr5tu2VW2tuWsIx5qZX2iO1dVbzAtTXUqtb3Chf4t1V4dvl7v7v3l/vVYuEVFZm/irSHwkyj7xTs/m+X7v+1VjylaH73zf3apxy+VJ8v3War1v/x8NC23ay1MP5ZBM6D5pWXYv3m27abcfuvvL8393bTvPZpFb5lb+7TZn2/vG+Zmbc1fbOPunhoijVZZNzfeqKT5G27VapGt5Eb+Hay01V8qP/Zot9qJuN8qT5fK+ZZGpu6RG+Zf9mrSrHBI22obhv4d38VHL7oR94NrNJ8n3f71R3W5VXd8v8W2o/NZ1/3v/HaJE82Pc38NESyWPai/d3f71Mk/e/Nt/wCA01kb+9RI3+7/ALtEZfaK5eYjkbe3zNt+b+7Ue/ZG3zf7u6nKv7xqjk+983y1MuY2Bf4t1NkTY3y0N95sf71H93b92suUsjX73y/99U6N90i7vlX+7TvuN/483zVDbv8A6VH/AHd1cNWPKVEbt3rt/wBr5qLVvKjmk/vbV+Wj+KbH3d1RyNttdv8Aeb71efP3feNUdRo+2K+09mVl+Xcrfw1kx/vby6Vfl/eNtZv4q6KxvbO88N+G90n761huIbjy1+7+8Zo//HawbNW+2NIi/wC7/tVpy83LIyjLll7xqXiyXFiq7v8Aa2t/u/erL1DbLfWtvt/1Ma7v9qtLdGi+W27czfdrP1Bdt9cbW83y4/vKv3awlL7JrH4TBuNrXEm3+9UdOb+KmLXjVJe8dA9X/wCBVJH80fzbV/vVD91qsW8vlSbty7WXaytW9ORJqWrNLb/Iv7yH94rVoWN/tmZm+ZZPlkXbWPHcMt15cv7qaH92yt8u6ryps2yIvyq3zV3U5RkQdFeeZBbwyMy7VZdu7+Ja0JrebUY4bhJImka3aGSD+8y/daufmWRIfmZZY41+b5vvLWot0trtvreTbCrRs27+H+GugrlNLTbz7VJHJ8vl3EO37v3mq20vlWvmN/rI/uqq/wAVYWjo0TTW8u3dHM0ke3+7XRWd1DcapZyT/LCzLDMqr/wHdVxlyx5jAz5NtrqG1W2rIvnQttq19qbUv9fG3nfw/wALf7tRapayRR+S3+u02barN/doW8VpPlZVkk+VmaiMveCXLylDxFp22ZbgM22RtrLt+aq+lxfbY2X7s1uv7z5tu5a1Jrr/AEXyXZm+zyeYv+1XMyS/Y9QjmSRflbdurOpH3ioS90tagixTRs/ywyVmyStptx93/R5vm/3a6K423+lyNG27+L/daqE0Xn2Kxsy+ZHWE/dLFsZVuI2+X99/yz/2v9mr1n5m1WZWVW+Vd397+7WPb7mkXd8vzbd391q2tL1RbWSaO9Xdbzfu5F3fMrL91lrSnzfaJHahbyLa+dGvzVJoeo/vo1dflq9p86r50d1IrRyNtaVf738LVk3mltFfMs+7721tv8P8AtVb/AJijtLjQZLrSV1S3jXyZGaNVVv4v4lrP0u6VpP3q7o9v3f8AarO0nW5NNmWOeZmjbb5i/dVv9r/erd1bTVuN11btH/e+VvvLWlOPN8Rhy+8OWVtDuPtXl/uZPvbf4a9E+G/itfDmvW8bzKum3E26Rtv+pk/56f7v96uE0fUYbq1kt7j5l+aPb/db+FqTR3aK4a1dY2k+7G396rlGJtzH2pJdx+IPCcetadtvIbP/AEPUIP8AgW5W3f3a1Le3vNe0e6hSaD7VDG01nt+7/u/7y187/C34kN4Pk/svVrhotD1LdazTs3y26su3c3+7Xvnw5itX8O3Fra3n264tdy3E7Nu8uaP5dy/7y7a5pR92xvHlkSR+I5PE3gWz16yWOK+t5Fh1KBv+WbK3ltXTfNqUcNxb/uP+mn/Aa5fT7W3ex+1M3lNrEnlsqrtXzm/ib/erW8H6y0ti1nOqxNGy7W/2l+9/49UMqJa2fZf3kUe2OT5ZP9mq8lv9nt1bduVWVv8AgNbF5as/2popE8xVWZt38S/xLWHcOqRxxpJ8si7oW/8AZamRtIydYik1mOTdu+zr97b8u6ub1ywjltWV9zNt2qu7dXZXG23jbbu3Mvzf3Wrn7yz+8z/xfdrIiUuU8Z161WCOaF/u/d3N/drx/wASL/o80LNtkjbd93+GvoLxdYRyx3Ct/F/s14v4006SK1hZ9zTQ7VX/AGl/2qy/vEcx4n4gVpWb/Zrj5tyt8td94k2vuaLbtauLulbdWXvBIzqjarMn8P8Adquy7fvVjIBjULTaKgBfv1J/yxWoqlj+dW3N8q/NVwCQRp/E+5VX/wAeo+0bf9Wu2o5H3baa1Epcvwkg3/fVJRRWEpFBRTqKQCyN81Mp1NpyAl3fu6b9+j7irT1rRAPk+ePbtZW20sbMkK7V+bd81Mkf7yrTm3Jbw/N8rN8q1blzSJLFi37xvl2/L81XtQlWK4+Zd37v5az7H57ipLxmlaT5l/u11R/hmIXH723VtvzfdqRXaXbIq/8ALZaGT92q7tu1qhX7q/w/vKz+yAR7nmuG2/xVYtX2XTMvzKvy1VVf3f3l+ZvvVJZts8xmq4y5QlH3Sa6XZdbkXbUUnyyN9371PmlaXy2/h21VkX+9t+b5v92tKshRJoUZpPvbm27qsXjb7O3kaP5mX/x6q9m6+c3+0vzVab5dLVW+ba25ttFL4SZfEZ8fzq3zfNuqS4eSXzF21HHF8u7d8rf+O1NI7faG3f7tYr4S5FVn3t/49U0Muy4Vv9qqu3Yv3qc3+993+7WHNKMjTlOo+0fvvmVlbdVrzdvy/NVWR28zav3qa0TLJubc1fofNy+6eDy8xJ5v7zazbf8Aaqu3yff/AP2qkk2y9V2/N8tQzbmbb8vy1PNI0jEk+0NFu2/db+9RDF5rfN8zU1kXutDLsk+RmpjCTbt/u7m27qb5u1trNu/3adIivt27v92oZEVY/koK5eYcv7qT5tzrTZE3SM38NEe5l2s1SM3yrUlfCR/dj2/e3fdqu3+sXdu/3amk3K27c3+7Rtk3eY7fe+7SlzSK5iH7rfeobanzbtrfw/xU5l3Tfe3U2aLym2/3qw981Gx/6xf975qj2ss38TNu+WpP4f7n+1Tpv+Pxf7u7dXLVXNErmKrK3lzbvvbqbcbljh/vfeqxcbXuJFX7rM22obpll27F2qqqtefVj7pqjpPA8C3mm6tvk8po4/OX/wBB21Xs5fms2+bdu/8AQWo8Dyx/2ldW7/dmtZFX/e/hqSH97a2MKxqs0NxJukX7zbqqEpeziYS+IvXUXmySRqu1tvmbv4m3NWbrkq2rXUaK0XmKsf8AvVe8iZr6+Vf3sizRwr/31VXx9E1hrU1my/NG3zbW3fNWFT+Y1icm33KjapJPm3baZXjVPiO0VXqVf9qov/HaFdqmMuUktXUrSyfaPM81v4matzSZ1lt23t8v3WrBhl27lb7rLVzS22zeW275vlrtpy94g6jT7Lz9L3bt32dvJZv/AEGofD9xHb3V1DcL5sc0bR/99VHpd59jupI5dzRyL8237u7+9RdfLJHNuX/arqA1NHZp9Uj27VZY9rVck3QahcW7Nu8xfl+b7tYcN1JFeRybl/d/Mrf3q6DUFt/O0/UIJlnhuNrSLt2tG3/PNq3jy/CZ/CbV8n2rUI2+bdeW+7738S1y+rK3kwzQbljVvm3V0Ul/u0W33t+8s7rbG38Sq33qfcQNdW9xH8u3y5Pl2/8AAq0jKJmVN/2q3s7r92zXEfl/e+7t+WuV1JWivG3N8tbfh+9ZNP8ALePd5cnzM38NUvFkXlahG3y7Zl8zctTP4eYqI3S51guNv/LORfmouvMikaT70e5f/Hqy451t5I2+9t27q0LxfNtZI9235tyrXN/iLLUNvskuLXbuaRd0bf7VV5p5JY/Lbasi/wAX96pNLumaG3kf5/LkVdytt20albtLHJJtbzI23Lt/iWtI+98Ipe6aGj3Xn28iszNNb7dy/wB5a1JIFv7XcrbWjZVZv7y1zVmy2txDMn8S+XJ/s1t6PdfYtWaGeT/R5Pu7v4d1awM5EV4m+RlnXbcR/db+8tS6Prcy7rOeTau7bH/st/d/3abr1rIsny/N5fzeZ/erBkbZ975fOXbuo+0H2TsNUiaJVuk/dR/6uT/eoW6kdY2im2TL8qt/erJ0XXpEj+z3UaS3EPzMsvzLcL/tVZ+WKPdEreS0ny7v4f8AZolI0idvb6i11Y7Zf3qyR/vN397+7Xo3wH+I3/CK69b6XezeVp91N5aszf8ALRvl2t/s15D4fuPN8yNpGXb+83NVjVE+yxzSTq3ksq+YrL93+61bxjzRJ5uWR9yeItEh/s+1jguJIFkuN1vL/wBc23Lt/wCBLU3hO/WVbGZlWWaNpLe62/xbvm/+Krw/4J/Eu68QeFb7wncSSXOqaOv26xnb5mkh2/NXtWjzRr4g0/5vKt9Ys4bhdv3Vbbt3f99VwyjI3jL3uY6a3v8AyrxY2VvJaFo23L833vlrF1J4/scN1AyssLbZI9vzbf71akdwq3jTPtbb8rfxUXlrHLHtb+JaLRkaRMPzVns5lb5l2/LWfqX7pdq7du3/AL6qbVrOTS1k/wC+v3X3WrPk23kPzM0vy/eqeXlJOL8RXUK294rTKu5vl/2q8v8AFVg118q/Kq7vmZa9Y1xYbWPbtX94235Vrg/EUDSyLu3Krbvl+9USjzExlynzb4q0v7LJIyruj/iWvP7pd0jV71400RvJZvu/L83y14rrlu1ncbkX5f4qwkVzcxgzReVJtbctU5OlbFw3mwq33m27f92suZfvVlOP8oFdnpKXZ/epf9muYoT+81Oj/h2/71Mp7P8A3aIgH8dMp++mUSAKbTqbWQDqT+KiShaABqWkakpSAkWlg/1lItLH95qsAZ/9ZU2793H/ALNQqm7/AL6qaRvvf722miSTT932j71TXiMlxJCq/Lu3VHpas9wzf3fmqZZd00jN8y/7VdkZctPlJkNuH3RyKq/xfeqNd0WnxyeYvzSMu3+7RNL/AKPGqqq/Nupt80bW8flLtWj+6Zkf8Mfy/wC0tTR/Jbs23bUMj/d3L8qx07d/orbl/io/vFlq4bevP8K1VkZv4l/2qtbN7blX+H+L+9Veb5VVl+Zmb5qqrzSjGRnEt6aituXdt+X+7Sxz/u7iPduWo7Fv3kfy/eb7v92iR9txeM3ySbvu/dreMvdDl94prugkarTP+8WRvm+Xdupl9EqeX/G23dSbvKjX+7t+ZWrm5hyiVpG/eSbf73y03d81PmXZJ/stULbvmX+7XLI2idpI33dy+VUPyu3ytJtX5WWo5Jf9IVm/ib5asNLt/wB1q/ROU+f+EoXEDPcbot1RL8zfN/DVyG4XzmZlao7hY5fuq0Dfw/7VRKMuY3jIjkZt33Vpu75d38VR/wDLb5/vNRu2/d3L833qcZFk3+83ytT5N21V2rtX5V/2qg3L93dtbbUzP5XzK275du5q0+IUhrIq7d38NG/e3y/dp0kv8K7aj+5975v92kIkk/vfxN/DUcjNtZfl3feam+bvjVfvN/DTd/7v5aiUhxiQsu6T+Fads2feaiRP71N37d392sjcbtXa33aJH/dx/wB5akZNq7l/1lRMrbtrbW/2q46sSiNt3zN/tUy4+Vm3fLRdbU/iovF2zKu5W+XdXm1fhNom54FnWz8TQzSr5q+XJHt27vvLtq/b27WVxCzL966ZawPDc/2XWLOT5f8AWba6bVv9Hvvn/ik8xq1ofw+Y56v8QbHKsV1qzRSMu6ZWjrk9auGlvm3MzNu2rub5q1rO4W6uJG3M0kkjMq/7NYd8yvdSN/tVw1+blN6USv8A+PUrUuyo22150jpjISin/wAdI1ZFD1f5vm21YV933fvfw7apVPbtsk/u/wAVb0pcsiZRN+GVZ/LkXdu21PtW63Rq3zN81ZdjLsWRl2/L8y1ck/0eSOZfuyfNXp/EYku+Py9u75lrbt7hbjS5I5V/1irJ8v8Ayzrn5EVrObau7c1T6HeNFffOzNHIrRyL/stRGXKVKJ1Omuu6aG4Vp/tUPmL838VWLeeT7HN/eXa23dWXocv2i8WFWVpofmh/2l/iWrFvue4vFb/drX3eYjlHLa/ZbxdreUtwv977sn8VQ69tvdLh3f8AHxGzK3+zUN5db5I5G/55/L/vU7VEjfzm+78vmLVSkSjl/uMrBfm+61blvPHcR7Wb5vJ+X/eWufk2rcN83+9VrT7hUm2u3y/w1xyNjW0WXzbeaFlXc393+Fq1vNWKaNWZlaRvLZv9lq5mxn8q4j2/L83mVuXTb7iPb8zeXu/+Kq6UveM6hJNarb3l1Z3CqyyboWnVvl3K3ystVft/7tZnX95b7Y5l/wDZqm8rzbeGSVtq7WjX/ZZf/sapxzx+ZbtN9795b3H92SP+Fq6XLlMInVLP9qj+Zt0f8Lf3axZIvNs2j8tWX7tWNP3WrNbsy/d+VlqGP5ZGhb5dzfeqZFxOfkuG06RfvO0bfxfxLXRW+orFt+bda3Dfd/utXN6xb+VI275pFb5mqTR33WM26Rd0Py7W/wBqsmpRN4nYWt1JYag0btIu75W2/wAStXVTTw6larbu0jKy+Xu3Vxtjdfb9PXH/AB8Qr83+1WhDf7tv2ddjfdrqpcxzzNDS9buPBGqaffDzIrqzm2+ZA3zbdu3/ANmr7O8K63Dqi6Lr2jXkVzawtDH5G3bt8xfmj/4CytXxPrEC/wBm2a3WydbhfMZv4l+bbXs3wf8AG8ml6fqmkr/E0Mlu33VWTcv3v++qVWP2i6dT7Mj6uVlurrWo7dZJYZPLmaPb80e3722rjNHdafHNBulX5fm/2aht7L/RYbhG26hG0kck+7bu/wBlqo2900Ul1C3lx+YrSKv97/drCJvzFzUrVnjXd823+8tcTqlh9jhWaKb/AEdv9Zt/hrsvtSywxtu+XburlbqWNI5If4fM+7/eq5RDmOX1S1ZZIWT5treZ838VcT4gf95GvksrLu/3a7S8vdt99ldfuxttb+981crrjfdVfvM275qx+yZnnPiSL7RHJGy7V214b40sNjSLX0B4i+625Vb/AGq8l8aWavG0jfN8vy1z/ZKiePrPt/dt/e+Xd/DUO3dHJ/dWnX22K4b/AGfvU1tu35W+8vzVhH+U0K7U3ZTmqKsJFRCnNSN8lJUALv8Am+7SUUVADaVaGoj/AIqkBKdTaX+KgAakoooJJFqSPb5bbqhp8a7lb/dq0UFv8sm5f4fmqRd3ktu/vVGvyRyY/wB1adGn+j/N/eqoklqz/dKzVGv+s3fN/ep8fyWbMv8AFS7dke7d8v3a3ivdIC6i2Rw/N823dUMm3y1+b5qdfP8AvI/l/hqL+9u+7RKQD96yt/wGnTbfJjWo1206b+7Wf2ALlnLvWTc33l27qIYPNt7jzVb7qsrL/C26qsPy28nyr/u1ZV/33+8tb/ZiQMjbb5jL8qq1NvFV7yRRu+Zt1WGSOW3kb70it822obj7q/8APTbu21UvhAZdfPGsn/AWWljiWW3b+Jo/mojRZ45I/wCJl3K1Rwv5X+9SAhk+9uqNV3/e+7tqa4iW3mZX27qjjbbJtb/V1yy+I2R0yys8itt+7/49Uyt5sjNu2/xbahb7q/NtX+FacsS/xt/vba/SJfyniMbD97/Wbf4qbI25fu/8C/u02Z/m+VWojtd7bVb/AHm3feqJC/vDf3e3a/3v4W/u1XZl8z+81XJLdYJP7q1VuIv4lrNrlNaciNV2N8ytuqZZWbav92oY5f4f71TfKse5qIe8VIk89vu/LQvyK1RyOzL8v/oNNb52XY26jm5Q5ST7nzbdrf3qhaVmZqm2t95vu1XbcklZFIb/ABU7ev8AB8zf3abt2tu3L/31Q25Pu/L/ALVTGRY6T7rfN/tVCy7YVZmXczf981IyU2ba33V2fw1hV90qJVmf7qr/AHakvG82Rm+98q/+g01oqaqNLJt+b5v9mvFq/CbxJtHaRL6zZPvfaF+9XReILpr3VJN7fwstc3C3lMu7duVq0r64ZJLhmbzdsPy/71VTly0+Uzn8XMNt4PsdxNGWX7vysrViyfM3+1XQN5cscjSr+8Vf4awG/wBY1c9de6bR+IVvvfxUxqnVd6/L/DULK1c9WJcRn8VNpW+8adsrmkaBsoX5aKNn+1Ryy+IC9Zy7du1Vb+9V6SX+Lb8v+zWPG3lfLu21sMnlWcbf7VehTnzRMftElnL5W6N/lqnJKqTfaIt25W+arH/LSFm+7t27qrTOsU0irt+aql/METZs7r7BfRzJ80bfM23+GtL7U0VwtwzfK25W/wCBVy/m+Usmz723d/wGr2n3iywtG7N5bfL/ALtTGRJ0F9L9ouI7dV8r5l2r/EzbqbrG26j+ePa0a7WVvlqnqj3EUlvNu2tDt/er/wB9K1Wtcl823mmdtzSfNu/vbq6fijzGf2jk5F/0po1/vVHHLu27vvbqbIzLcbvu02H52X/erk5uU3NBn8q4jkb5mX5fvVsWd0tvdQssn3W2tXPyN+8Xd/FV+38n7P8AKzeZI23dWtP4hSOtvJVt7O6hZd26RZll/u/w1g65+6uI2VflZtzf3a2l2z2du38W35lrJ8SW7Raerfw7ty/99V1yicsfdkaWnu0tv8v+shk/8dqxfSrLGvzbWb7rf3WqnosrItuqNuVtzSbv4dtXplWKZpPLbbu+ap5S4yMXxAvmt8m795/FWTpbbbxo/wDnotdRq1hItjDMiq0O771czpcW/XI4dv8AeZqynGRpE6LQ5WaSNot0Vwsnl7q6TUJY9Njmhs42l+ZWknX7vzfe2/7NYOno0FvJsb5vObc22rlndeUs33W2tu2t/EtdNP3eUymTLArWaw7m8yP7zN/FW14X8R3nhrXo9sf2mObbb+W3+r2t8rViq0P9pbU3NG0e5Vb+HdTpEb7YyvI21drbv7tdVoyjyyMD9BPDvi2G60mazlbbN/roVkb/AL6qHUtbtWZcfLtbcv8A3zXx7J+0nqlhptna3OjxTyW8MccN9HNtb5V27ttTal+1BqDfZ4W8PxL/AMtPP+0NuauWUTfm5j6mm8QfZVZWX/Vttas+81Tz5GkX5lk+7tb7tfKt1+1BqEq7W8PqzeZ8sjXH3l/u1T/4aO1C6WSS30dIGX5lga4ZvlqY83KaH0JrGrNdakzfxRx7a53ULz7Rb+Y3ytXhsn7Ql5dXnmS6Kq7V2/LcferPuvjnNdM3/EtaBV+7+8rKQ4nqmuaovzbl2/7NeV+ONZ/dsrfe2/LWbqHxTjvFbdDOrMv+9XE6trMmqTbmZvu/Lurm5RmfdP5rfP8Aepsf+rb5aJvlZmPzVHH8jMtcsviNOYT+OmdmqZk2ttaof46zmVcRqbSt/epKyKCil2bW+ajbsoAa1DfdNL/dpJPnas+YBrU7bQtDUgEoooqCR1Sr/wAe7Y+9UcfzVJt/dx/3matkUEjbY41/4FTY/wDV01vvbqcr/MtEfiAst89mqr97dtqWP+FV/vfNUf37df8Aepypsh3M33vmreJnIr3jebMzU2P7rL/C1Fx/rG/2aF3fNWUirDlT/a+7RMnzbqTc1Pkiby1bd/s7av7PKQEL/u2X/aX5qsSfvZtqsu7+HbVP5lj2/wB5quaf/wAfi7tu5dzKv97+6tVGXwxkOXwk0lx5V1dKm35aqzSrKy/LtZvmWpJPmmZg22Tb81VPvqvzfdrec/dJjEVZWt9u3+Fqm+VZvm+dW+bdUH8X+1T49s9qy/xL8y1zRKkF1F/Eu6qrfd/8eq55TSyNHu/h+Wqf+y1RPm5uYInZR2+zbu+bdWfJuXzG3fxfeWrTT7Y1VN33agt1XzNrfMrfeWv0mex4seaPvSGRq3mR7fl/2asR/Irf3lWjau75F+WoV/iZt33qytyl/ESSXG5W+ao9rP5a/wAVSSN/yzVV+7Vbf/db7v3qJfzBGPukVwrJJu/iqRXb5f73+1TmZXWNfvN/FUMieU275qw+GXNE2LH7zy23fLu/8eqNUb5trfdo3ea33v4ak+ZflrSXve8QR/3fvbqj/vVN8u1lXcv/ALNRsXczf3aRp8JXb/V/7VOb73zUm5d38W6lk3K23bWXuxKDcvpULfI1SeV+73VDJ/s/drlqyjylRCRfl/h3VX82RZlZf4fmpzfMtNj2tt3V5VWXMbxLF5taRWVWXzG3Vevvuqq7l8zazVR+8se5tzRttrQ+W6vF81qIxJkR6luij2r/AHV3f7VZLf601qa9Kst9Gqt8u3bVJbfdJ83/AH1WM483ulw+EWOJlt2bb826q+zdI26tS3VpYdqrtWs3Zt8zd/C1RVj7sQIZPk+9S7flpX/1lC/xLXD9o2D/AHaayfLTtvy0fdqwG/wVtafLJLZ/JtaSNtv+9urFX5Gq5pcrQXi/3d3zVVKXLImUS00qy267Wb/WbqhutvmKv+z81PmiW3aRU/vbl21WuG3eW27+GumciYlqznkimbHzblaNv9pW/hqONmXdH97b822q6y/vFqw0qvJu27G/2ayjIZsLfte2/kt837nav+8tXtU2/wDCNwyLu8xtqtXNrdSQNuTb8tXtQv5LrS13L8u5flWur2nui5THun/efL/dp0L/ACtu+Zqjm/u7f4qF+SPdu+81cPMMsb/3a7vmqSGfbHt3bdrbmqr/AA/dp0e3zl/2m21XN7xdjrtHupPLXa33laPd/Fuq14k/0iz2r/DHtb5a5vS7qSCZtjbZI2+WtzULhbqSONv+WistehTn7pySjIdo9rcO1rcKrS2+5Y5G/u7q67R7WS8kuI22xR/Ksjbd21t1cnp7tYLax7maNZNsn93cvzV2Fwn2XzPse6JpLhZFX/Z/iropmV5GReI3l3Vvt3W6tu/3W3ferE0uwkbxNtVf9YrfMtdlNa7vJmZl23SszLu/z8tYXg9lnvJGXb/x8L5daShzSD3qceYfbrJFcNH93bu+XbU1jFN/aEkbKi+dC0K7lrX1K3jfUJpt275trbf4W3VQbdE3mbW/dyfNIv8ADRyRJjMy7OWSBvJ3bpLfcrfxfNVySeb7Z8irtZdsn+z/ALVQ+JPJt/EGpTQbYluJvMVY/utups0v7n5ZGVfLZf8Aaq/dI5uUxW8xYfLnZW2yMtRfbf8Al3dd3/PP/Zp95tg+Vdztt+aqv39yp/rFXcrVtOl7pMJe8Z8zN91Vp2n7mutu7bu+WpdUfzWjuF/5aL8yqu3a1UI2/iX7y/drhZv8USS48zzJFb/WLu3VXV28xfl+81XtS2y3CzJ96Rfm/wB6qUm1/mX+L+GplH3TWJFJuVtv+1UfzfNTpG3t975mprbfu1xmo1vu/N/3zUa/PJU2/YtQx7fOrmn8QE0nzszfMzbqh2t96pJPn+Vv4vmoX5vvUOMZAM/gpn+9UjJ92myfJWXJI05hrLTf4t1SMn7uo/8AdrORSE+b3pP4ad8tJWTKCikWlqACikWiP73zUEjvmX5qk3s6x7l2+Wv3mqNkqS4fytq/NWn2QIqfGm771R/xVND91tv96oj8RRN/Cu3733qmk+eONVbbTYUXzG+98tNZ/m3fw7a7Pd5TORSqe3VnWo2apofn3L8395awgU5Ebbvm+apmfZZttqpVldv2dv8AvrbSiQNV/uqzfL96pLf70bfxK1VfuKv8TVPbtsVv96nGXvR5hyLupSr50Mi/d8va1Vbi327tv+8u2prxV+zwtu3fMy1FG21fnX5fut/s11z5TKJCzf8A7VLDLtk+alkX7PJt/wCBL/tUL97/AIDXN9o0FuF8pl2/99VC21o2Xb8396rsMS3FjcKv+uh+Zf8AaWqCvt/i/wC+aJr7QonRRp825flqTz/3jMF2rQu3/gO6o2+bd/vV+h/FE8skkTb8396mxp/E1N3tubd93dRs27du5t1EgCT59zfdWodjJH/DtWpG/e/f+6tNV9v3lbbUyiUOZNq/d2/LU2yG6j8v7vy/99VDH/pTN8u5ajZd38P3amQuUjjRk/4DUm2Z5F+6277tRyJ827+7Uyuvkq38VZQl7vKVIkkibc275W/i21CrbVapNzbfm+7ULfMtav4QiNbbRsVfvfepv+7Qtc0omo3b97bTZF+b/ZqSRdv93dUcnesZx/mKiV2b+JqZT5Plb7vy1DI1eHX+I6olqzl2SfN91qtR7VuNrbqz4/uitCT7yyKy7f4aUJ+6RIp3j+befL/e/u1Ys082ZV3L/tVT+Zr5dv8AFJWlZpvuJF2/NH823+9VUP3kpA/hNK3smS1utzfKy7VrFa3bzGVVX5fvV0l0y/YY2X70kirWdcW7NJJtX/WV11I80YmcZHPP/rGpf46s3UGyby/l/wB6odn3lb71eVKnyyN4yFambP7tObbtX+KpNuzb96p5feKiVZE2Sf7NSK37xflpbj+Fqj2/+hVnL3ZFGrcS+bDGy7drbo/++ap3H3V/2qWFWlZl+7u+X5qY0vyxt/Dt27a2l8PMQR/xL935qJG/efeqPf8A7NOZty/71Yllj/lmu7/dapluliWNd3y/db5apxv822nSPsXavzVpGZPKO8qN7plVvl+8rf3qhZm+zwqV2/xU63dv3m3b/q/4v4aLj5PJVWb/AFat/wB9fNWHN7ohd2+k3f7VNVvlo7tRf7RZajl/0hW3L8y1qea3/Evkb5trNtrn933dq/drSkum+zw7N3yrW9KoTI6TTW+2wx/N+7a42tu/3a7iSVXs7iSVfKkWb7yr/s1554feZrOaRfmWNlbb/eaur1q/82PUJoJo9sckf7v7rbdv8NevSlyx5jjlH3jQjut2nrGuz9zu8vcv3qr+E4Ft5rfcqs0jedJH/s1Rk1nfDCrNuWOP5f8AZ3N81R6D4hb+1GkTarLCy/7y0/ahKMvhOk1SL7LpbXSqqxyM0yrF/d3VJHbr5NusEyq0kbeZ5i/8tKy5pVl86zWZZf3cMnyt91m+bbV23v471rdfL83bG21Wro/vGXKc5JPua3kl+95P/j1Nkla4Xy59yr/s1Y8QLHZW+7cqssm1v9ndUKxRvC0nzfLtb71OPKZzjylHUl3yRsm3+7/vbaz5Pl/d/wB75qtRosrNG33VZm3VTkVvMbd8rV3S5TCP8xX2SOslvIqr/wA82rPZJFk+barf3a0LjdLNxtXb81QzKqx+d83zV504+7zHZTI5Nz2rL8u5WqsqN/F/wL/Zq3p8TTx3W1fuwtM3+6tUfl3bv4f/AEKuaXw8xrH+Uj2Mv93bRIn/AOzU0n8P92mybfM/vf7tc3KbcxD5S/3f++qbH/rPlqRn/urtqON/mb+H5a5ZR94v7JNMvyx/d+996o9mzcu7bTlZXt1+X+Khv7q/3fvVrKPu8xI7+H7tRt/qjRI37tWpzN93/ZrKQEK02pP4v4v9mmzf3f4a5pR93mNIyIqRaP4aP9msLGgtFFJ/FUyAWm06ikA5aW6ffNTo0/i/2artVskWp7f7qt93+Kov71Sxtsj3VMSi1u/dzbv4qhmbZ/3z8tTbV+zxq235qiuPkVv++a2l8JJX/u7ans/3+5f7q1X/AN371XLH/WR/e+ZW3VNKPvAyr/d/vbqtW/8ADnbtZaqyfKzL/Duq5paRtcR/aP3UPzbm/u/L/wDFVaceYn7JRkXb/vVJbv8ANub+9SN/Du/u0kb7fvVn9ouXwlqRPvKm5V27vmqH5opF27W/9mq5/wAs42b726m28X2hWt9q7tu6Nt3/AI7Xa4mUSvJLv27vmqON2Rqavz7v++aI3+b+7XH9oZcWXyrpZN33v7tQ3y+VI2Put8yt/ep21ZV3L8rL/DTl3Tw+TJ95W3R/LWvxe6L4ZGhbyrLJu+7VhnXau5vvVl/NF8y7l3f7VXLPbcRsr/Ky19xSq/ZkcMoki+X5yq3zK1Pki+8ySfL/AA1Azfd/6Z1J5v7tmZfmZvu1rGX2TEI3j3fe+781NklVm/4Ftp0aKm5qjZf3lVze6USNtib5WX5vuqtSR27NJ88i023lXzGZl/2vu03c0u5l3bf96j4vhJGybX8zb83zVDv2f3f9mrHytG33qiaLbH8u5qwlEuIRs0q/dpY2Z/l/hWmR7lX5v++qlj+f5V/iq4S93lKZC22jdtanTRL91f8AgVQ7NrfdrJv+YuJJs/i/vVD/AMtPm+apvmbcrVGyfL/e3fxNXPVKiV5PvGof4qsN/FVVfv141f4jeI6Paki7v71XI/8Aj3X7vyyfL/tVR+9/31WjJ9nTzPIZ2+ZW/wBn7vzf+PVhT5S5Gd/y9r/vVuWc+zUGZW2/KyturFk/1y/3d1WpJdlx8+6rpS9nKREjem2vpdu275Y5tqxt/wAtKsSRL5clw23y1+ZVqisu+zVfm2xtuatjSbVbrQ9Sm3LtjhkZlb+7XbH3jm+GJzeqKqybl+8zK1ZrfJN/wGtaa1WWaNWaT5VWRm/2f4ay5Pmk3fw7q5KsZcxvCQsartbd92nwp5vy/wB2hfmj/wA/dqa1i/0jb93cvy0cpZTuP4lWoV/1daF1b+Uu11bcrbaoxr/rF27q45xlzGkSa3l+8v8AutTZFVWmXd827dUO5t3yttqRm2SK3+zU83uiIW/+xo/gp9RM+2uXmNR33fmo/hb5v92mU+r5gDd+7b5vmaiT7y/7tNbb/D/FRJ94VH2QBXp+75ai/ipaIyAfv/u1NG21V2t/DVdfvCiNv71XH3QNrSb9rW1uo1k2+Yvy1oNqXn2N4zruZvu/w/NXMxv5UistWvN82GT733mau6nV90z5PtGtNf8A+h/L/F8q1No/yRrcKyxfNtkZmrDWX93t+b/Zo835V3M22qjU/mDlOukdYo5pkk2+Z/6FWlo915DSK0m6SNfl3f3a5O3la40e6zs/0WRZP9pt3y/+y0231SSLVFm+b5lX+KuqNTmMOU6jxFun0u4kVl/d7d3y/eqna6iy6XJ5Um75VbatV5NXVtPuredvvR/3azbVlis/LVvvL8v+7W0Z+8c0o+7ymtdS/N8vzfLtZlqrcXEa+WqMrKy7fmqv8vmMu5vm+9RuWJlVV3L/AHq9fm905eWUSaT/AEWb59rLt+9/erPup43jb5mXd/47ViZ1lb5tzx/w7qr3C+VGy/K3/stc1Vc1M3pjdLuGgj1CRJliVrfyW+X725tu2qa/I33v92myMyQ+Wv3ZG3NVfftrw/a+9yndGJa3/u93y1C3+9Q3z7dv92j/AHd1TzjHSfLH/vVHDt8z5m/hokb7v+7Td/3qxc+UqJNCn+j/AO1/FTZHWVm/8dqxa7XZt33aqt8jVo17oRJF3eTtoh8vy2Zvm+X5VpqfdanRps2/xbvlqfdCQ37kf+9TPlalk2pJ8v3ab92SspS+yERjUn36dJ1plc0viNAo+X3pGpKxKHU2lWhU3NtWgCTfsh2/xVH/ALtOk/1jbvlb+7SU5SAQfxVNHtVVVmXb95qh+5Vpk2R7f4vl/hoiBJGqvJ838VVZH+X5fu1YWVYpPm+7uqvMm2Tb/drScvdJG/3amt2Zfm3fw/LVeT+GpI/mWTctTCUolElwytM237rfN/u0bl8ld/8Ae21Du+VamkiX7H5n96TbuqviJG3C7ZP/AB6o1+epJomib5vvfeqKs38QF35ZbNtv3vvVC235WXcjU6zb5WX+JlqS1T955O1vMkb93XTGXMZy90g+Xb/tUm1nXdTpv73zLRHLvXy/++an7XKX9kbH8rLn7tWJP3SqzNt3fxVTkTbJ81WLd1ZfJl/1bfdb+7RGXLLlFItMjfL/ABU37lXJFVtqq3zfxVXmtZEX5Vr7WrDlkccZfzElrL83l7amXd825f4fu1m7GRt1XreXd8y/eqaE+b3ZEzj9osLu8zb/AHv7tQ7P3nzL/vVN8yK1Ot3V1+b738Nd0f5TDmG7di/L8tG3ytu1l3fdam+aqSNuVmXbtqzbxL9naTbubdVRfuhzfaIY4m+6v3f71Lt+9/DU11F91UZvm+9UkyRwRqv3v9qr92Rncy2+fbUkKru+bc235dtEm52bd93+GoY22SVxy92R0BI++TdtanTbW+b+9Tvm/h+7/tUSIzyfL/wHbVS96IDY0bbuZfu1HJuZqkVm+bczf7NNm+aNf96ofwlxKs235qqt8rVak+6vy/7rVAz/APfNfP4qPvHTEiq5C6+ZuVW+6tU9lWrW4ZY7iHd8rR1w0/dkXIhuv7v/AH1ViT5of721f4qr3ErSs0jbfm+b5acsu3y9v+7RGXvSDlNSxulebb5ixbl2/wCzXUaHFG+j31uzK3mRt/3zXGWbxr8rru+bbXY+E7Vbr+2rdmbzPsbNbqq/eZf4f++a9OhLmOOvEw7y9ksLy4V9rs1v5a/3VXb8v/fNQ6fo0l/qljZxRszNH5jf7u3c1H2q6i1aZU+bzI9u1V3bd3y112j+IG03UryZ9Ps77y4fssfmR7W2/wDAav3akSXLlj7pwccqrefd+Xd8v+7WlqFr9lvLe4G7y5F+9/dpuuSwxa0rRWMVsv3ljjb5VrWt4lureSF/mjb7v+zXPGP2Tfn925T1yw2W8ki/Mu1ZN1c5t8qRpP4a9Hj0vfoaq25m8vbXn94qxTSL9/5trVNWHLEqMuYqyJtmk/2WprfP96nTf6zd/C38VJXmTfLI3iMk+dfu037y05v4lqP7lYP4jQWlZKSioAVvnX/dpKljXey7fvbtu2oW+Rqb/mJFpP4aP96j+GkUP+bdTP4qWnfwtVe8A5aesvytUO/+7Ukf95v++a2iBN97b/D8tEjL53Cru/hWodzf3dtN37W21rzcsTIuW8rJ9ojZmXzF2tUe/dCrf3flohfc393/AHabuXay/wDAq0jL3R/aJmnZ2+98u35qls5dk23/AGaqf63b/HUi28n8K/NV05S5iZGlGrSyLt+Xd8rNV77PGv2eNv3tR6fZyeSrfN5ki/8AfNbEenNO0e2OSVl+Xbt+WvoI1YyieZOMuYz/ALL9qbc8ixRr/C38VZl02+SSNNrKv8Vbt94cvol/fxzrI3zLuXbVO40Fre33MyxKy/3qyrz93liXSj/MczIzNJtX/wBBpu3/AIDWhJFawbl3Sy/3V+7VSTcu5f8Aa/hrwZfzHokUa7//AGWhvumlj/zuqXZ/tfNUwjzRIIfu/wDAaSlakb/ZolGRZZtW/dsv+zuqORPm/wB5d1OtZZIpPMX/AHWp0i7t2zduVvmWumPvUzP7RDH93au2pP8AgP8Au1HHt8z+8tWJk/u/d+9tWs4x90ZVk/8AQqbt+bdUyru3K3zM1Nk3Iu3/AL6qJU/tARNTdtSUyuSUTZEe2lopNretZFA1WLP91Msny/L92q7VLH90UgGfe+b/AIFTW+enK9N2fNQBJGm9ttWt++SRfvbVqGNmSRpF/hp0b7JN25v95auJJDI38NF1/rf+A0SIyfeX+KiSXzVh3fwr5dQAynxv8sn97bUf8VTR7fM+b+JaS+IAZNtvDIy7VbdHuX+KpGfdp/3vl8yq/wA2PmqZWb7LtrSMviBhI+5l3fL8u2q/3KmuP9Yvy/wrUbfNH92pYEkLMu1v9qrEiNt/3f4lqnGzJ8rVpW8DXFvuT5tv3mrel73uky+INQla/wDMuGVUkb943lLtXdVONWb5tu3/AGq0LNf30bMu5fu1HeWTQXXkr92RfMjVa3dPm94y5/sle6+ZY2Zfm+9VeN93y1akuF+zrHt/3t1V/wDVNWE+Xm5i4yNqRI/vLuqP733mbbViP/SG/u1Bu/utur7uUTzSCbrUccrI3y1ak2tu3feqv5Gzay/NXHOMubmOmMo8vLItebv3fL8rL81Ee1G21Xjb5tv3Vqx8vmbfvf7VdcZ83vGUo8pMsv77c1SR7VX5ZPvfeWo2RXm2p8y/eokt1t/mVt3y/wDfNdUfdMpAyyJGyp/FSr97+Lc3y1PCsaQs0u773y7ab92Nlb733lqoxiTeI1Yo/L+aT/gNVWTYzMtTMjbv/Hf92nMuyNty7ttZSjGUSoy5Sqzqn3Kd821mqFZf3nH3auTNHLHGqf8AAlrCEZS+I0ZAr/L/ABbfurSXD7l5X+GiRfvf3ab83+//ALNTP+UCszsy/wC7VRvlars3ys392qEv3q+exh2Ux/8ABSQy7ZP+A7aX+H5aTfu2/wB6vP6mgSf6tf49vy0bP3f/AI8tO+4zY/i+7To9svys21qr7QBC/wDrF/2fmrp/DPiCTRtWtZLVtv2iNoZmb+JWX5q5Zd0W7+KnRvtZW/uturelUlHlM5w5jcvJVTxBCyt8vmL83+zW9Zwfb7i8k+X/AFi+W27+GuVknVr5W/uw/Kv+1XReHWkSPc+3y5K7IT5jknHliUfFm1tW2q25be3WNmZf4q2tD2y2fl/eby1kX/2Za53ULpZ21Cb7zTTfL/u1peG55kht2ZWXa3y7v4q3jL3iPe9mdlZ3S2ccd0yq1qsyx7d397+GuI8Yaatrrl1GkO2Fv3kO1vvLXSwxM32q3ZkWP/WKrN8rVl6hFHqKxzXW7zLf92sSr97/AGqKseaJMZcsjg422rtPzL/danTWreT5yfvY1+8393/eqTVrWSy1CRX2q27dtWoYbiS1k8yJtv8A48rV4c/d92R6cfh5iNv71N+/VySJbpma3VYm+80G75f+A1T/APHa5nHlkaISnbqbSNWJQN/wL5f7tXLh1vGaRtqXG35l+75lVKVvm21tGXu8oDdu9tq/N81TzOrzfJtVVXb/AL1Mj+RWb+L7q03Z+73M23+6tRygJRRRQA9W3tTtv/fNN+b+Gj7zbf8AvqtYyJHbNtOj2/xUbvm+X7tOX/arf4gGqq7l2f8A7NHzf8891TLFtX5vlWnQ7W+623/aqoxJ5iH5UX5lkqa33P8AKkzr/d3LWhZ2E1wq7biLc395ttb1npNxa+XvkRt3zfu2/hrohCJlKRl2MWqXDeWisy/3tv3a2rXRtQljjV5l3bvm8pmrW0/7RFdfNNBBHJ8v735q2reXT9Lh+0RTXktxu2tGsa+Wy/xfNXfTV/dkck39oxf7B02w8vz4WnZv4WvG3N/wH+7WPr08zyM0VrBBb7vlXd92ta+1Rb+SNvsbL97b5UfzN/wKsm80PUpYWmfyLaz/AL0snzNUyKjI5nUEm+aSTYqt821W+as3YzfN/e+6tazWsPmbVZp5PutuWqslu0sy7v3Ue75m/irhqUzpiUflT+9UkX3qsSJHFHtSNv8AaZv4qhkf+7tqacQ5hrLspq/dqxGjLtk8vcqt8yt/FRdReVdTfKu1m3Lt/utW/LyhzEMfyN81SR7vM3L97bQv+tFTRpsmj3N/s1UYEykQ3HlvtkTcq7fmX+61H3dtWJLVreZo/wCFvu0zyG3fLuqZR5ZBzRHRp5u6Rdu5arTRbm3L/FVyRFZfl+Vlpu/d8rfe20cocxQ2/Sm/x1K0W1qbIlcM4GsZETUlO/3qNv8AFWEoyK5hi0+P+Jaj2/3vvUsdZfa5TQbT/K/i/hWj733amX+HbVx+IkjZdq/71OuPk3L/AHflp0Pz3kbbV+VtzLI3ytUM0u6Zm/vNu+WokQSTNut493y/w7v71QVLcJsWPbUO6pZqOkX92rfxbvmqRfvK22m7f3m16dCjfvP7q/M3zVcABYt25f4qFf5V/u/+hU3cyzKy/K275asyNHPN5m3/AFn3lX+GqiSyK6Xbcbah/wCWnyrUn35F+983yrup00TL/Dt/vNUy/mII2VfM2t/31V7T9qzbWZl/3ao7dyt/eWpLd/8ASF+b/gVVTnyyHI1JIlsrxd3zRyLu3bvu1evPMlsY4/l86OTzIZKqratewsyr/q/m3f3qtaLcR3Uf2edv9n5q9WJwv+Yy7hVuv9KSP7zfvP8AZqm237y/Mtbdxpy2GsSQ/wDLvJ91qzGtd/nQt/ro/m2/3lrjlTN4yjI0l/etuX5v71R+V+5Zl/75qrHL9n+9u2tWhHKs/l7VZq+2jL2nunHKPL70SGP/AFbN95v7tRtudf8Adq1cS7pG8tfKX/Z/iqFfkbc3zf7NEoxiEZFdl/u/LTY3+b+6tTSN+8/55Lu3bah+Xcv3lasOTl+E1LUe5F+9tapodzKzfw1XhbYzfe3VNDuiXcu7bXXDlMJDm3Jt3N8v92pPvbWddq/wt/epsjfe2t/rF2/7tN83935b/dWr/uxMyztXazI3zU/5bqbaytu27dq1VXdE3y1atUZ28xmX5qqMYy+EiUeWJn6hFtkbYu1lqGFN0f3ttXryBvMZf4WqiqeV8q1zS92R005e6SbWWP5vl3VHJ8sn+9/49U21mXcrVHIjS7WVqJlIqyJv/wDQqoyLsrYmi+9t3f7VZtwn3q8PGUvd5jopSIY+lJ9yTinx0n8deVKPNTidMZD1+6rL/e+7RJF83y/3qj2tupyt8u7+KkjMc3zfMrfNTd3zNuj+9/FTtyv96hopIvmX7v8AeqZRLLn2K6ljkktv36+Xtbb97/vmtBopLXbb/NA3l/NWfpd0tk0l15jfuV2rt/iappNZuL1V+0Sbv9rb81dlN8vvSMZR5vdJ7e1k3RxwWslzcM3yx1rx2GoW955l5NHFIy/6pW3bawY9UaCRWRm3f7X8NOk1y4luPmkaXb/E1bxqR5uYycZS92J3FnLby3X+kSeUqruXau5t1ZfiDxLa27KtjYq0jN5jahO26Tb/AHVX+Gub+3yf2hHdK3y/dZajup/NuJlbbtZf++WonV92UYmcaXLL3iHUna6hjuFZmZf3cm7/AMdqh99au+VI9qy/N93dtqrDFuuPLX5t33a8yrHmlzHdH3fdIVZlb/ZqaRGl+98zf3qh27Gb+9Qr/wC026uSMuWXvGgn/fVOapWl3/f2q395ajkT5vl2tRKMQuMpdu+laljRvu/xNURiFx0du1w33flX5m/2Vomb7zbfl+7UlxK0Vv5K/d3bpGX7zf3ak0/y0m86X5ljXcq/3mrojCMvdC5XaJrdmV1ZZF+8rLt21H/47Vq+vJNRupJp2aSaRtzSt95mqFYvl3N8yrUOHvcsQuOWBoo1kbb833V3U3fRNcNPJ5hb/dXb92nRy/L91a090gdHZeb9xak/eWTf6tV+b7zU2PazfK0itVy1iX7zss6q33W/hrqhGMvhJlzEcN7MjLJ95t33Wj3VoQvJetufT/8Av2u1aht1a6kZf9Vu+78v3Vp0aTRMv2eTcv8AF833q3jGUTO5J9ib/Z3f3avWOnSP963b+9u3VJbwXUX7zy1/1f3o/vVpaWyvcMzTOsf92SteXmJlI1NPg+z27L+63fd/eULF/pDbZG3N8v7tflq1avob/wCtk89l/hX+Fqufao0ja3gt4Fk3fNPO1dPIc/PL4TPuL+xWaOGC6824j+Zo4vvLVfUFhlt13W7yrJ96Nm2tW1qmsrYeWs8dtasq7vMto13N/wACrhda8UNdfLarJ5jN8rM37xqPdjHlJjzSC+aPTY5IbKO1imZv3ixtukWufj8y4uPOaZdy7v8AgNaF5Ztoke3duvJP9Y33tv8As1Rki8i3+VVVpPvLXHL3jsiNa3VV3PMzM33lX+Kq7S+V9yFV/wB75q2v7NWy0/5l824kZZN1ZMyW6NtXdLN95tv3VrAqJDJdSTr+93N/s05m/d7V+bb8tVd+5qmV9m7+FamM5Byk0at/F/dqbbuVfvLtqGGXYytWlb2sfmK0823b8zV6dD94YVJcpJJFvt1bdv8Am+ao7iL7FIvmybVb5Vr0DQ/hB4kvPD/9sS2baZ4daRY11C9Xy927+6rfM1fT3wj+AXg/RNJhvpdHTxHrSr+8udQ+aFm/haNfurXpQwblHmkeHVzCnQjzSkfENjpd5fybrLT7q7VfvNBbsy12nhf4C+MPG8n2iw09NPtVk8mSXUpPJ2t/d2/er9Av7BtU0+SSC1itvM+Zlgj2xqy/7P8AdrhfGGlyNrC6kzN/Z9wvk3XlNt2t/wAs5v8AgNd1PL6dQ8iWey5uWET4x8RfDax8K6Wtxeas15fLI0M1osLL5bf738VefzRNLuZY2VfvbVX7tfWHxQ0S80a8uLgrFPtX95567vMX+9Xld54fh0bxBJZxTRz2upWcd1Zy7f8AWK3zf/Y1yYnAxjLliexhcdKpE8b27+q7ajk+8y1veLNEbRNWmt227fvLWK3+s/8AQq+Zq0vZy5T6CnP2keYh2UR/w/71O/i+9TlX/V/N/DXDy+8bEMf3mqZkaL/Zpu2nSfN8v92p5QIW3bWpFqWT/VrUP91VrCUSx838P92o6luv9Yq/3VqKofxAh6v8ys3zVIvzXXyr96oP7tPjl8qZW/u/NV0wY6Rf3jU6NN33abcbfO3K33vmp8f97+61V9oEI3yf8Bb5qkZdzSbP7v3abNF/F/DRDL9nmVv4fvVrykEca0L8kny/8BqxeW6o0kkX3VbdtqH76/L89HLH4Rc3U2NLumRlhZd6zLtanSWDWF58v8XzVmq7Iqt/wJf9muhula/01bhV+avQpR5viOWr7suYfJ/xMbVd6tuj/i/iqreaWz6fHfQMvnQ/KzVa0uXZ8u5t237tRwt9l1RlfctrN8si/wB2t5cvLzSOaPuy5YmXcf7LK38NRwyyWUm5P4vvVcjiWWbbu/3ahki+Vtv8NfTOPN7xUZfZkWJHjl2t/wCO1XZv3it/wGm7GgkVl+T5fvVYt7j7Q3zNtbb/AN9VF5S90OXlIW8tP9pqNir/ABfM33qdIvzbflo8ryo/8/LT+z7xVyGNvmqZZ2+6v92m7f8Alou7btoXc3zfeX+7RGPL8JBN8vy7f+BLUkMXmybWb/dqKPaki53balXb9o/2a2j70jN8w2RW3Nt/3as2bKjR7923+Kq8n/HxuXbt3U6FZPM+Vt1EfdG/hLKp5u5m+7/DVHULVYo/MTc3zVat7pfM8to90dSXkUc8bbflX+GrlHmiZRl7ORkxtubarfeq1bxLcTMv8X8NU2XyJPL+X+9uq5by+VJH837z+9XH/dOmf90F3eY275f96s2SL958v/AVrYbbdXnmbW2su6s/ZsZttRXj7sYhSkZu3a1N2N5nzVcki3r/ALX3t1V2ibd81eNVocp3RkQsv/7VH+9VjZ/3z/dpu1t3+zXG6MviL5okP3qkt7iS3b5GVd33lb7tOaL5qj+5u21M4+zkHMbEP9m6lthlkksZP4ZFVdrN/tVHqHhy803arbZ42+aOSJtystZvlbdy7lWr2n6veaWrR28jeS33opfmVqrm/mMpR/lKMm2KZmdW+ZqdG/8ApX3lVW/u1NNq00sm5dqr/wA82XdVf7QrSbmjX/gNY+79k0iO81l27W+bb92pLz5ZI5E+7t+ZWqu0qpu27v8Aep0ku1vm/i+9Vc8RF5oo4rG1vkmXdJM0bQL95ajvIvmt5ol2t975aPlTRWX73+lLt/3fLai3TzbNv4fJb5W/3q3j70RSKN4m24Zv4W+aoVq1cI0tmsjMzeS3ltuqqteRV/iHRH4SRdsv+9Sfc/2aYyVM0vm/e+9t/wC+qqIhv3vvVMzeUu1fvNUavtpv3armIHR7d27d8v8AFRJL5snyfKv8NNb5qPKoj/KWPVGb5mk+Wlb5/vMqqtM2NupVf+LatVGXKBJJ9nST5GaX5fvbdtNWBnb90ytRGqyt/q1/76rQs7WP5tzNt/2a3hD2hPMQ29g0qt8yxRxt807f+y1qaPZQrH511J+5j+ZYGba0n+9Vi1aadlWK1Zl+6u1dy1am8L3VvIralGv7xdy/Nu/8ersjCMfhMJy+zIxZtXbzG8rczSf7NVd7RScx/wC1/u10baXZq37q4S2bb8ywfMzN/wACqtJozbfkWT5vvf7VHxBGUYlOzv2iZW8mTb9371XrjW4bhvlt2i/hZadb6HNP8zW8v/Avlq9Z+FLxo/8Ajxns5mVtss7KytVx5uX3SJS94h0/xN5Max2+nv5n/PWX/wBlq9ZxW+ozM2pLqUtxJ8qrAytu/wCA1H/whuoRRrJLq3zf3Y1+Wr2l6DHLC268aKZfmrePNymMuWPvRKd5Z2ukah5P+tkkX/VxyeY0f+9/tVDJozQeZ5EK+dt8zzZf4VrXjt4dBj22cKz/AMTNWdqVxNqVw3nxrFHVOP2ZERlKUjJj0trdWaVnlk+807f+g1Vkt5J7hVRtzTfd/wBla2ppZLjbGrMyyf3aseHYpItQm/d7Yd21ZNu7a1ZcvvGvMOuvB7T2rXX2pYFjVfmZvvf7tcvrGmrZttiV/L/56N/FXs32exRYbVdt9Ht8ySdfux/L/wCPV534u2u0m5tzKv8Aqm/5Z1VWEYmEKkuY4X7/AM3/AI9Uyr+8pq/d+T7v8NXLWDfIqmuKnTPQlIjVfm3D5q+jP2WPg5Z+PtZj1e+W3nW1Zo44JpNqrMq7lb/arxHT4oUktftCs0fmfN/s19RfsRaJJql9r0ME08FvDMsm7d/q9y7fl/2q9zCRjTcpHzua1ZRw0pRPc/iJ4Tk17wJrNrdR26tb+WvnyL5jM38Uar/CrVf8F3sk+h7ntVgvreNre8tlXarKv3WVf723bXZaxpdvcW+oWs/yr9jk/wB5v9qsbT7C3srG31Oe3ZvtEMa3EvmfdZV2q1erGpGUJRPz728p0+UtRxf2zo8clqrNasu3zG+9/tLXNappCtb3Fm6+bC25WVv7rV1tvpElhI11YX0kdveSbpIvvKrf3qpeKp10iH7Zqtxa2Nr/AKtp5W+Va1o1+WRk/iPCfEWmyXmn3Gg6lGsrW8bfZZ7n/ltD/tf7S188+LJ7iXS9Lk+y+VqWgyNC0S/e+z7vlX/gLbq+rNc1fRfFUarBqljqFv5n7m9tJN3lyfwru/8AZa8R+JVxJ4VvIdaeG2s7iSRrHUrSNd3+0s0f93/arsxHvR9oe9l1WUZ+zPH/AIlQNrdjZ619je2aSPdIrfe+997/AGa81b5G3LXuEN61xpciyslzHGywzbdv7yP7v/oNeO6lYNZahJb/AHVVm2t/s/w18tj6XvRlE+zwVXmXs5GXIu9qk3qqqq/N8vzVJNA0DLu2s3+zTo1+VmH3q+elH3j2uYjb5fmXbVdfvf7zVNcMv+rX7v8Ae/2qjX5fm21iyohMuxv96myRbJI1/vKrfLRtaf5f4t1WJIt+pNGm1ljb/wBBrGUfeKIdQ2/bpNrfLu2rUFKz7vm/2qSsZFBR/wACpV+7SVSAluG3fNUi/wCpb+9/F/tVC3+rX/vmnR/6n5fvbvu1RJeuE/0OGTy/3bfKzf7VV12vZ/7StWt5W/Qdqq3ytuasiH+KNfvN8y10y93lkYR973Sx5W6NZF+ZfutUDf6PJuX/AFbfw0afdNZXHzfNCzbWWrl5F9nmk2fNDu3L/u1rHllH+8HvRkV9nlRtD95t25W/hZa6bw3P9qt/s7/Ku3/x6uTVGXcrf7ytWtoM7faNq/eX5q1oT/eR5jOvHmpmhcWrW8y/wt/C3/stXtS/fxrIrbdq7m+WpJP9ImmhuP8AUt+8j3Lt2tVWNpJbWbzf9ZG21f8AarqlynBzcxk/cbdu+VVo3fxO22mxy7JG/i/hpv8AC27+Gvp5SNvtE3yuu1WXarVXkTd/q2p3lfN8v+9Ua/6zd/6DUyGOjl+ZY5W/2akb5tu5v91qay/3l3N/C1HzLt/i/wBmoi5R90gczfu2Xd/DTYV2f980Ryq8m1l21Nv8pdzLuatYS5pDkN3rLCzLub5qFRUX/WULubdtaiNFST5vu/dojzc3vEB/Ev3tv96nLu3feqSN2aPbu+X+H5ab95v7la/4R8w7/Vfc+apliaXbGrbl3VGsqpcbm2/7VWlZU3bG+VqqJhMz7y1+83zVHu/dxqjfxfNWw0ULKy7mZm/8drJuLX7K21f4q5pQ97mKhPn90ubtirGsituX7v8AdqvJaqkbKjMys33ttEKrt+781Wo7r5dqqu3btqpR+1IPe5in9nbyfm/h+VV/u1T2/vl21qXDsy7V2rULJsbd/F/DWcqcZGsahR8jzWZl/wC+qF8tPl+9/tVa+Xy9u2mxxN/EvzVzyoRlLlNfaEK2vnxs0X/Alb+Gq8lrsX5mVq0Lfcsm5flZakvIrWWNmZfKm2/Kqr8slZTw3NEI1OWXKc/Iv8O5akjbeyr5n8NSXFv/AHVquv3f92vn6tOVOR3R5eUbv+ZqG+VvmqSbb95f4vmqP7zVwuJUQb5tvzfeqZbdpbOSZdvytUf+zV6xRms7iPdtjbb8tbwp+0kTOXKVY/8Aj32/N8zVY37l+zqzbf4v96q8f7qNm/u/Mq/3qsR/LIsn3v4q3h7pEiSG3+0afNt+95nzf7NZezZ1rcs7hbK+aSVd1rJ/rKr6xpsmm6hNDLG0f8S7l+Zlb7rVNenzBCXLIyqX7n3atWcSyyNGzKvysy/LVb7y7q4eU3E3/NTv95qbJ8i0L89TL3QF20kf+1R82PlpKXwgTq3zfeqTdDt53Mv+zVVW+arMdvH/ABzLtreEiZGjHLYyqsix7VX+9/FRNfzS7fKjigX7u5fmqiz+b96Rdv8AdWiSKOL7jM3+7XZGRlyliO81BNyxXUi/3vKbbU0d/cbtr3EkkbfeWeSqO7/eVqsQzt8u5ll/2WWtYy5gkaluvlN827+7/eres4vtEf8Ax+Lu+8u5a5m3X+5cLE237taFjFHdbY5dSjs9v3mZWatIMwmd9pejR3Uccj6hbWy/ebzZPm/3dtaX9k6e10qrqjeTt/vblb/drzuSCG3kVW1rz13fLL5fy7auRwR/vLiK4ubmOP8Ah2sqtXTCfKYSidZHb2LSbkVYvl+ZV+b/ANCqjcW9r83lXDqzLuby4/mWs2G6maP5dP8A3ki/u5ZZtsa/8B/ioaKRrNt9x5slx/rIraPaqr/drb4omb+EsXV1pthb7YJJPm+Xz7mRW3Vk3UX2/wDiXb/s01dLhSTzGj27fljVvmrTtYG8n91Ht2/8t5V+Vf8AgNZcspSE5mdCrL5e9l/d/N8v8NWNLvVivG3/ADRr/eqO+ltVkmVJvPjt18xp4l+981Ya+IVtW3eSvlt8yrSLhGUonfX3iCP+z28q48qNvl2xr8zV57rV5HL9/dL833ag/tm4vZm2/umb+L+7Wjp9v9n8uSVd0jL95v4f9quiEfbE8vsfiI9N0hnj+ddsn8W7+Fam/suPS187c32hvljX+Ff96ukWyW109bqfzIpJNv2OJl2/L/z0asvT7XzdQur55PPVZPLj+X7395qJUvsxJ9pze9Ir29htWZWb/VsqtX1p+xFp1xazeIG+ZY7xo1Zdv3du5v8A2avnHR9LkvL63t4oWnkkk+WPb8zN/DX3F+zn4QvPCGh3Bn2qrXW7bt/76+b+Ku+jS5aMpny+c4m1KVM9e+xSNqyq6/6P9n2r/s/NWLJYb7dtL8vbbySfvPm3Kv8Az0X/AMdrpGuvN1K3b7tv5bL/ALzVRvNsGtr8y7WVtv8Ad3fxVzQlLmPi6XumRZy/Y7f+xbhvszRx7re7VtyzRt93/vmpbG1t9R0+SRrVGaNv30cq7tzL/E1aF5oP2y3jaJtiw/NGrL8tYWqahfaDJJeLbtLaxt/pEcf/AC0X/Zroj7/w/EdHtJS96Rnal4a0v7OzWun21ou77Q3kR7V8z+98tfGf7Q3w78XS/Ea416102517SbpY/wDj0h3bdq7drKv/AKFX2pY6jY69attvPKtYWZdu3bJJ/drz/wCKGjeI7/wvqUng2+bStShj8yOX/nsqr80dejD3qfs5HfgcROhWjL+Y+F7fUrzwy3nXFrPA0i+W0FzHtaSNvlZdrVR8WXGkq0M0DN9q8v8A1Tf8s/8AepuoalqWvapdXmuXk99fK37xrn5m3LXL3UrXF5Iz/e/vf3q8XEzlH3T9CoUo83tCGO3a6k+9838Lf3qk1DdZxtG23zm+b/dqaFvsW2Rl3MzfKv8AerPvHaW6mZ/mbdXi1fdienF80iv/ABL81En+rXd97+9R/wACprezV5kjpiTWLqtxub5V2/NTreX7P9oZ13Nt2r/s1D8vls275vu1IyMtqsjf8tGqQ+0VqKe33qjH8VZM0Hx/6v8AiptPhb5tv+zt+7RSJD/ln/8AZU63/iVW+8v96iP+HbTYW2zf+O1X2gOg0edpbGaFW/1i/MtYsissjN/Erfw1teH7fbtkZv8Alp5f3ap6hbxpcSMjfervceamc3NyyKMkSt/Fu/vf7NWrf5reOFm+Zfl/3qp7vKb5f+BVJHul2qv935WrKEveNZfCNmTZ8v3dvy1Nbz+UyyJuWSNtzUah822Rfm3LtqG3+dtv8LfK1XH3akQl8J28LNeSR72+b7rVBZ3EnkyRysq7W21W0+682OFmb98v8VT7llvJG27mX/x6vTieVKJjRoqxt83zLSMrN8u2hrdt3/oVEe5Wbd/wGvpZRNh/zM3zf7tC/dXdTPlST+83+1Ukab9zH+GsyBzfPu2rUMifvFZfvU6Hbub/AGaFbbubb96tObmHEhZdv3fvU5ZWWRVZVZf9qrC7fLbcu1t1RyRb/wDa/iqeSX2Srjvu/wANOjf5mVlqOSL723+Go9zLu3fN/wACo5uUz5S4zr+7kXduX7ytTvldm+X5WqrG29amjTZH975q0hIlx5SNkaLbuVd1TM7fKv8AEtR/fk+ZqmjT721t1VcJElrcSKzbl/2atahZ+fa+Z/EvzM1UY2kWRtzferWs7pXVt/zLt+bdV/F7pyz92XNEwY5fl+b7tOWVtu3/AMep19a/ZWb/AJ5yNuWnfd/4DUL+WR1NqUeYcrx/Z9395qGi3x/e+Vv4asfu/L+Vfm20LcbI1Zf7tPl+GRhzEbfuI1bbuZv4acqtu2qv+1TWi3xrtZvM/iqOOXZ5jL95vlpcpQ1UaL73+sb5lprbpdvy/dqS4uG85dv3V/76qWP975m77zfdp/Z5SzOktVeNm/i/irPa32/d+b5vvVuNbs6+Wu3+9VOazZvu152Jw3tDpp1DLVF2/M27/ZqNvutt+Vammg8iRlb+KoW+T+7Xy1WMqfu9jujIdGqv96tCzVfm3LtXb96qMaq/zf8AjtWt/mxx7fuq22tqHukTK90zNIzKvy1Jp7bl2su5Y/m/4DRNulZpm2/Ku3atVY5WgkWRVX5WrOXuVIyD4omwr+VcNGf3q/eVW/iq1cS3WqWa/aP3slqvlrJ/s/7VQzeXLM2z+9ujam2+5bpVVvvfLXbEwMvyvmVkb7zMu2oWXZ/vV0WpaX8ytbrt/hkWsORG8xtyr97/AL5rnq0vdNYVIyI4/u7fvVDIu1v7tWWXeu5V+X+Kk8hpV3JHu/3a45UzfmK6vTtlOkiaL5m27W/u01Xbd81ZcvLL3iiVYt/3KRYF/jm203evy7fvUfN71UeX7JMib9yse1Pmb+81NV2puxd3zf3akht93y7lrWPNIRNGzL8rN81WreXypFZfL3f7S1DDatuXZHu3VZt7DzZNrfL/AMCrspx5TORZbyVkWT7Yq/N/Cq1rNBbt++faysu1W27d1VbG3hsPlW3ge43f6xl3VsSWFmlqqveSvdbt25vu7f7u2tafvcxySkV7P+zbLy2eOWVv4VX+KtK41SaXa0v7hV/h/vUQxQxbZHVIljX+Fd26qt9rNjFbyfZrePzm/wCW8nzV18kYmF+aRahv5rr9zZ26yt/eb+GoYdRuvO8u1ZfM3bWkVap2eqbI/wB0yxfLtZqI9XWCGT7KytJ91mZf4v71VGQcsub3TpLdvsS+dqTL5Mi/KqrXP6p4oWfzI1t2gh3fM0TfL/wGsuSXT/LkuL/VJGulX9zAvzfNXP3V6srL5Ue2P+FWbdUyrxia06H8xbmuvtUjWturLGzbpPKb/Wf71WrPw9J5m6XbEv3l3NWVa3U0EnybF3fwrVhb+Td8reZJU0pU5R5pGk4yj7sSWSCG1m3LIzN95a6nT7NfLhvtSkZY/wDljHF/y0b+Hd/s1ztvZTQR/aHj+993dWpJcM8ce2T7S38LN/q4/wDdrSHu/CYT+E2rieTW7qOzaRWuGZZJrn/n3jX+Fa1JFh8xfK2tHC3lxr92sXQ1VofLTasbNukk2/6yttl+23XlxfLb7trM3y11RjLlOOco8p2vwzeGw8RQyPbveX1wrW+nxRfMv2hvlVm/3f71ffOmeF28OaPpulRR7oYIVjmk3f8ALT+L/wAer81dQ1FrLUo/sd1LBJbsskMkTbfL2/dr9K/gv8RNO+K/wr0zWrVv9Ijj+z3sbfejuFX5v/iv+BVriZSpwjL7J8fmlCVaPPE0rG3+wxLCknm7W+Xd/DWTrFrJeSf6VHI1vbzfaIfL+Vtqr827/Zq3qiXCKtwq/uVZWVV+81ZPjz4paX4Q/sWGaFrltUmWFvKXd5ce35pP91ayjFtx5dT5mlrI6Vrhms/ORtsa/u2/9lrNXS5nuppp5n8v73lr91qk0pWvI2hDK0PzKv8AwH7talnL9otfMXdu3baXN7NlrllE4bUvCttcXrSLcTwfL5m6L5a5rUNLmfb5tw1za/e8xvl/76ruteSa51H7Hb7Vk8vzPN/hVl/hrnfEDqsflw7v+mjfwzf/AGNexh6kpGlOP2pHy3+0F8FodWt7jxVoax6fceWrNp8Ue37VH/FJ/vV8s+RG275W2x/e3L92v0M1BY1tdQ1LUZPKt7OFpmiZdy7V+6tfMfxo+HMmqW8nibSbFluJF+0ahpscO3yY/wCGT/4qssZheb4T7HKcdL+HUPC4ZW+2LI/8P+rVqy7r5ri42/N81XrN1nvLWRvutMu6q+pJCuoX3lblh85tu7+7ur5ivGSjyn2tOUeYqsv7tmqD+Kp5E/c/NVdV+avHqxlzHVEdI33akZmfy423bdtR/ek/4FRu+9trDmKHSMzfd/3abs2Sfw07/lptWo9u1qCojrfatxHvZlj3fNtp1x8txIv91qSTqtW9UXdN5jNuaTa26r5fcMin/BUi/PdKu3bubav/AAKiNl8z5v4vlpu395tX5dtTy/ygbljBIlxNHu2/Nu20a1Zra3W5fmjbay1DH50UzbW+ZV+arVw0l/pdrJt/1e6Nq9aMf3fKck/dlzGHMvy/7tNt38pqsXSt5ci/3aqLXnzjyyOqPwl+3i+1Wc0a/ejbctVIX+Vmarej3X2DUFkbbt+6yt/ErVHeQLa6lNHF/q/4a1cfd5iI/FymhZzr/Ze7+KGT5lX+7V6O/wD9I/1a/wAPzL/drN0f5re4Xb/Dupyv8yr96umnP3eY5pR96Ra3M7fNt+981Rru/i/ib71WGTavmbl+aoY5WX/a/wB6vtJSl8RzR/ukbRb/AJqbs/76arK/6tqZt3f8BrKQRkN8j+L/AIFTdnyszfd3VN5rfw/danN80aru/dq3yt/eqoRDmKe9kk+b7v8ADuqdm3/xLS/624bf/D/49UzW/mxsy7VVf4f4qcEEpEMi/u+GXc1V1/2f4vlqw0DTr8v8NCo1v833v7u2lycxXNEj+y+vyrUe9opPk/8AHqsTQTRRxyNJTWVotrfdqeXlCMvdI4Z1dfm21Ju+b5fl/wCBU2+ij3bUb+H5mqFUaL7zLto5pRnylcvMXJHbbt+Vm/vVJDK0X+yrVTjb5m2su1qkaX5vkb5aObQzlEm1CBvsvzfeX7tU4Zd6rmr7SyeWq+Zujb+9WYr7ZG/9CqZy94qHw8ppWsv7nav/AH0tSNA3l7t3zf3f7tVLWXypN3/fK1f+7JJJ/eX5a6Yv7RhL3ZEMLqy/xeZupyr5rbVZVWjf5H8KpuqFpf3n+7Qv7wRiSRxNLM3zLuqtJuWTb/FU7M25V/u1Er/vG3bt1ZyjzS90qPMPZpPM3f8ALT7tR/vPL+X7v3mqwzeb5m7aslQr5m1mf7v8NVL4RohuLDz7fzHrNuImgkZf4dtbTRM8bMtV7xfPVWb5WrzMTho1I8xvTnyyMX5lanRy7Pvfd/u06RNn+7Sf7VfPyhKn8R38xKq7I2+X5du6qsm3atXYX3fLu2r/AA1V/wCW3/Aqyqx93mJiWY59l1IrfdZv++a0Ld43m3Fv3jf+PVltEz/aJFbdtk2/d/hqSzuvKjjZv+WbfdrenImUeb4Tpref/Vzbt2393I395aj1DRtvmTRfMu3+H5qbp8scu5k27fvLHurU0u6jlka3Vlik/h3fxf7LV6HLzHn/AMP4Tk5IpEb7vzf3dtV5Jbi3b5vMib/d2122oaG14rNFI0Ukf8O37tczqmk3kCq0rSTr/tfw1zVaXu80TalX5pGK3lv8y/L/ALNS/ZVb7vyt/vblqP5f95aYvmRfd+aPdXnS+L3onaDWrLTfm/vbquR3jL8qbdv8Xmruqdot0e5LdZV/i8pvmqYwjL4SnIoK/wDC1Oj/AOA0bVf5lbav8O5aj2KqqzfeotKIy9DK0X3P3VaFnarcSKy3EcW5vmaWTatY+5vm/u/3adHdbf8AlirV0xnykSidVb6dHFHJIl1BLJ/E0Um7bViTWbO1hXbH9pm3fdVq5H7Qu35oXX+8qtTreWPyZNq+UyruX/areNWPLYydLm+I6DUtWj1Jo2ijlgZvlk81vlX/AHax/vSfMzNtqi07bm+VVk/vbvu1XZ2dfvM26s514lRpF6bVJmXy0ZYof7u771U5LiZl2+d8v+zUexf4VqRYmX73y1zSlKXus0jHlGx7d396nf7SrTdnzfM22pF+7tX+996lGMhyJPNWL7qs3y/M1TRztFIrJGsW1ahX/WNu+b+Gr1vtdvn+792uyl/KRKXKalrpt1f27XF5cJFGq/dkb71bGn6XYv5clxvvNv3Y1+WNay7f7Oir80kv+81a11dRtcRw2dwrRqv7zyF+WvTpQlynmVJG1Nq1nE0cdvC0UMa7d275d3+ytRyap/yzi/1f3t396qccW5fljaVl+VW21HNYTW67Xb5m+8v92vXpwlH4jzakoy+Ekjl3TRyM3zbvu/3q+m/2IfiIvhzx/qnhK9m/4luu/vrVf4ftSr/7Mq/+O18vW6Ktwqqy1et9SvNE1SPULKSRb6zmjuLeRfl2srbq1qU/aQ9nL7Rw1oe0jyn6yXkXmq33t0fy7a5u40611SGZXt1nkhjkVl/iVWX5tv8AtVP4P8bx+PPh7o/iLTVTzNRs1k2t/DJ/Erf8Crl/hr4y1LUry8tfEOgv4d1DzG3RyNuWSP8AhZWrxqKnySXY+GlS5akvI0dN8UWsFnb3lpuis5F+WKRf3i/w7f8Avqr91qX2WFbN5Nt1eKzQqv8Ad/irx/R9V/sv4m+KvBgVGt2k/tLTW/urIu5l/wC+t3/fVei6PYf2jplrqUrSrdQyMu5pNzMv/wATXo1KMYKMip0uSJZ+xtqNvD5DSWlrHu3M33pqS301Us4WZY/s8a7lX+6tX5IrqyWa6uJllhWNfJgmby9u7/arzjVPGl1rNlNZ6Nby21nG22TUP4Zm3fdX/Zq6PPU92JpyfzGD428vxVNfWMG6DS9Pb7VcN/z2kX5o1/8AsazdF0uS601rqfd5lxHtZm+7t/utXQaxolj4V8Kx291etcyTN93+JpGb5t3+zUN15lra+Wq+fHGvyrXrR5eU1asrRkfFvxc8AQ+EPFkdxawv/Z8lxuk8r7sbf7NeWXm1pJpN3yySbq+k/jFPcavb3FxdQxwbZvlji/u/wtXzbdf8fEm75vmr5bMYctTmP0XLKsqlP3ircbmWNm+b5ar/AMFWpHZm+X5flquP9W1fOTjzSPfiN/vNt/4FTKsx7VVtzbm21XZK5Kkfd5jRBG+z5v7vzVPdRbZN3975qihVWZlZlWrlwiy28O3723bt/u0QjKUQZTb5l/irQum8/T4/70bf+O1T/wCWa/N/s1NvZofmraEf5jORX3f3fvVJJ87R/wAO6m7Pm+9R96OP/ZbbWfLKwzYVGutQXd/y0+WtTT7DfpN9C3y7ZFjXc38TVR09lTUIfm+VlX5a0F3PDeMzf6u6VW/2q9On8JwVZfZOfm/0pVk+Vty/w/7NZv8AEu3+KtZotjXEK7v3MzN/wFqox7Wkj/2a5qsftHRTI1+aZV/4DU03+rjmX5v4f92q6v8ALu3fxVMrM1u0f975qy5vdlFG0i1odwqXEyu21ZF2q1WVf98u7b/FWdY7Ypo2l+6zbauXm3+H5P7q1tSl7vvGUviJJJZNqr95f4f9miSVv7tLs+Vf4t1M/hWPduZa+ynzfCcceUPNbyWXay7m/vULKy/xN/danbVX7zbmqORf73yrWEo+8UTSN5X3fm+WmtcSMqq33ajVW3fNTvK3/wATLWnvEDlutq7dtTLcb/4mWqar/n+9UzbdrfLt3fLVxlIuUS9JcL5ce3+7/wB9VJDtZWb738XzVlxo235W2qtSQyyOv+7WsKsZS94xlA0mi81dzttX+7RJF5saybWbau2s9b1nXb/dqaG9k3fLJuX+Ja090jkkO+z7lWRvlX7zVHJB97b/ABfw1YVvNbb8rLTZolik3btyt8q/7NHLEIylze8Z/lM+5du2Sm7Ggk+ZVZf4v4qvRxSbm3LTpLfbHG2373y1yTga+0iV2fzbfavy/NVe4+T/AHasXEDO37pdrKtU2lZfl/iqKsuWNjWmv5S1av5u1f8A2WtK3ZriSZdv3aw7e4+7tZVrSs5/4V+8zfM1XQnzRMqsJFjY3mfOu5lpwiV2+f8Au7qkhZWjbc25o2qH7u6T/a+7XRKPNI5iPzdqtI21m/hoWLzY/Mb7y/xU26RvtCsqqv8AeWnfvPJ2ttVd1a/CURK7MrbNrNSSKzSRx/Nu21M0X7xdn3V+ZqjW4WW4Zvu/wrtrOZp7xNbp5S/Orfd+7/eqNot3zfd/vU77RIi7W+b+61NZm+b+7tofLymfvGbcRb1qntaKtjYvktt+asu4TarfdrxcVQ5o8x6FKYRuu1f/AEGoZE2t937rU37rblqxI3mx/wB6vK+KPKdHwlqO6X+w7xfs/wC8a6VvN/urtaqcMW/cq/NTlbZp9xGu75pFao7eVdq7fvfdaoh9kVvi5SxbztBIu35W3fL81b1vcR3+1m2xTfxN/easGS13R7l+9UdvO3mLukZdv3WrqjOVMwlHmOujuLj7RH+8aJvur83ytW1pesrPbyWN7awbWb/gS/7rVx+n6ksXyu37z+Hd8y1rSXS7laVUlX+Hb8rLXTTqfaOKdI0Ne8AXE9m2oWHkXkf/AEyb5l/3lrhbqz+yzMs6tFJt/iWu2sdRm0i8j+z3UkSyfeb+9/vVY16eHW7VvNVWk+6vy1NSnGpHmiVCrKn7p5vJFH5fmRSbl+6yt95ajWfyvurXQahoNvF8ySfe/vVhyW/lfdZf+BV41WlUp+8ehTnGpsEdxbvJHujljX+La26myfZ23bJm/hZVZfvU2SDa33lb/dojiVm+9/wKsI80vd5Tf3Rqoz/dbdUke6Jvlba33t1TN5MSrs3M38VQt8/y/dX+7W0oezJ5hq+ZLJ88zf7TVJZvHFdRt8zfw/N92oWVU+7uprOzferDm5ZFcvMTXUXkTSR7vut/DTYf9Z8vzU2Z93zUW+7zFq4z/eB9kszJ93+Ff9ml+yyNH5i/NH/vVJNFshj2staGn2qy2fzbfvV7McPGpPlOaVXljzGOsUj/APLNqdGknzfu2WuivLeHy1Xd5Tbf9bWLNKvzMkzSsv8AF/DWdSh7H4iadX2hGqf71aFnYXVxHuRtsf3W+X7tZsO64m+ZvlrrNNi+yx+X5f3l+auzB0I1PeMcTV9n8I2x0T93+/kZq1rNIbK3ZYtzf7P3d1QQxMnmM3y7vmp9rFs+ZW+VvurXvUqEY/DE8Oc5SJ/tsj/u23L/ALv8NJMzK26L5m/ip8iqn3fut8q0iu0Ua7vmb7tdMo+8cxDb7pZNzr92rEj7l+fd/tUkm5ZG2/MrfdZaZG6vJ87fw/drOa6AfWf7DnxXtrK31vwJq9x5a/Nqmnszfe/56Rr/AOhV7T4o1yxl1Sz1S4vlntZlZbeCBtyt/dZq/OfQ9evvDmvWeqWE32a+s23Qyf8AoSt/stXrXwn+K9xYeGdU0+8tbnULi1kkvLdoP3kkcbfeVV+9tVmrKnRp+1lM8jH4H2n7ymep/tRrqkWneGPiDoK/Y7jT2a1kkX5Wb5t0e7/Z+8tel/Df4vafe6LHqi3lqun3kPnN9r+WaNv+Wi/8BryWPx5b/Fz4b3mlsqQW8y7ppZ22tCy7mX5a+ddL8UXnhy1vrezkRVm/dtJt3f7zLWtWMaceWp8JnhsN7al7KXxRPpr/AIT5fiH41+3axqFw3hvS42aG0tvljuGjZtrMv92vRvCFnfeJbeFoVbT9LuJGmVl+80a/dXbXyf8AC2K41bVNJ0+ymllvLiZvOg3fL5K/NX2po+qK7W/lXn2OPy9qrPH823bRGp+79wyxtL2cuUx/Ffhq3tZre1tMu27zmWZtzf7Ncz4k1KT7HMsC+VNt27f4VrpJJbq81a6uvMXb91ZJPvf8Brh/H1/9gsbi6Vootq7W3fxNXVDm5feOGMfePn/4kfv4bhdytDGu3d/eavn28i2TSKq/NXuviyKZNPZXVZWZt25WrxLVJdlwyr8u1vmWvAx3vH3mWS90z1Xa3zbt21tq7qWG38+NmVf9X8zVLbwSX+oLDAu6SRf/AGWoby4/5YxSfKv8S/xNXzMon0fMV/Kb+Jdu5qGiX+9UbPu+9ub/AHqa3+1XHL3jWJJs+b5fmqxsb5f++qp/7taEe544V3fNtqaUfeCRX+/bsyq3ytuqxHteNtv8UdQsv+s/u1Yhi82GGT737xo66VH3uWJMvhKezZNto37G/h+9/F/FU0y+VqEn+9UM3+s/4FWfvcxJ2lvaqt9CzKv3V/h/irP1KePydWWBv+XxWXd/FWx5Sy6hGqNtVo1b/d+Wud1qKGK11KRpNtw10u3b/Etek/h5jgXxFz93LrEknl7YbiH5V/2ttczHKyrIu371by+Y1vp+1vlZfl/76rD2bLpl+b722uar71OJ1Ut5Ecf8X+9u206Nvm2j+9Uf8dTR7k+b+GuOPxG8g27bjay/d+arVwreS3y7m3VXuG33G5tvzVYum3LuX+KtYx+Ih7mjJ8kn3ttMjXfu+b5t1Sb97Lv/AIajb59zL/wGvu5R933Tz4gybd1Rr87bam8pX+81N+7H935t3zVzv+YY+NV+ba1MbzN38LL/ABVL/D/vUxv9d/wH7taxJCOBpZPlZV21a8hZW2ttXavzf7VVWl3Sbvu/L/3zUzSqyqwXdW8eUUuYRoN0cm37v96mbNi/dZVqfzWgjXd/F822kuJY/OjVN23bUxj9oy5pFdYv3ar91qa0S/xMzVJ5X2i43bv++qmkiVY2VfvNS5TXmKe5kko82SJmWrVxa+V5bbf92ljtfPuPL+61LllH4SuaItvftF9+rXnx3Hl7/l21RmikWTa6/wC7UflfZ1bdu+am+bm94y5IyNT5fM2/+PVT1DS2lk2r/vVXa4aJfmVl/wDZqtNf+bJ/Em1dtEuWXukxjKnLmiYEkXlf99Vbs5d33v8AvlamvLeOLav3t3zVRhbypvlrzY81Coeh/EiaG/evysy1IzM6xxt977u6qu9Vb/aqaZ2l+Va9Dm5veOaUTQs/L875/maoJJf3jL8v3qYqtEqt827+H/ZqT/R2jZV3NJV/3jH3eYjaXdJ/eXbtp0dur7vur91ttNj2puVlpszM8a/KtV9k1JP3fls27b81DN/yzWoWXevl/wANOV49vzL81RzcwuUN21fL21WkXfJ/eq35TP8Ad+7Vdtq7tv3v7tZ1YxlE0pmbN8rf+hU61ZlX71STRNL/AAtVdf3EnzV89OPs6h2fFEt7GiVvu7ZPm/3apQ7opGV/++qkjbfJt3fe/homi/ebvm2/w/7Vc0o/aiWXN/7uPc3zf3f9qo5It/zNt3UQut1byKzbZI13L/tVHuXd83y/3a0cuYy+EqrL5Tf/ABNXIb2RW3LJtb/a+ZaqyPub/epvzRSVxRlKMvdNLRN638TSRSf6Rbx3Uf8AstVyPxDa3X7t28pWb5dy/drk9n91WoX5a0+sS5jOVKMjqJPsd7cL/piRbfuszfK1V77S/wB9te8g2/e3K25aw47iOJt0sfn/AOy3yrUNxO1xJ5jKq/3ViXaq0TxMeUI0pfzFySKNflX7396o5EWJV2Mu2qu9qcsrf7P/AAL+Kub28Tp5ZE0lxHt2qvzVDJL/AHadI0b/AHF2/wB6mfxVlOQRG0jfPQrb6WsDQd/DSxp8ytS7flpq/eX/AMerWMfeiL7JoTL/AKP/ALzVq6eixWccjtuk/urWPN83lxrt21tQ7beFf9lfvV9LQl73MeZV+DlK+oStb/NL8zN91dtZMkG7+L5q1PtXmyeYsck6r8u7b8tSWulyXk3nSrth/iVac4yxFTliKNSNOJNoOks/759u1a2rhN375W/i/wC+qI9qR7Yl2/7NSwxb9szLuj3V9BRpRpx5Ynk1asqkuaQsfyf7St8rVMqbG+9t21Ctx97yvm/vVJat+82uv3v4m/hrpj7pxSJo9ssnzf7tNa3ZZFbdt/h3U1tqyfu2Vt1Hm/vm3L91fl3NV8v2if8ACN2tFJ8u1qd8qM2/5flqwzLtXcu1l/iqnMm5qicS4y+yV5E2eZtb5qNL1m80bULfVLKRory1kVo2Vv8Ax2pLhfNjb+9WXI2371eXPm5uY66cY1Pdkeq6b4gjl1K68SWStbafqy/6RZN91Zl/1n/fVebXl/Jf3k1w22LdMzeUv3V/3az9P1aS1juLXc32dm8xV/utUliy3Uf8W7b81c9Wr7SPKXTw0aMpSPVPgXrdnZ+OreO9k8hZoW8u5X+GT+GvsTRfFrT6bIrxrE0cm6Rl+Zf+A/71fnfa7fOjVWaKaNtysv3lb+Fq+gPhv8X7jV9LXTdRmdr6OHyZPLXazRr93b/tV2YWrHl9nI8fH4WVSXtInvl94lje3uo7dl+aTazf3a8r+ImsrdSLD5irGu1WqG88ZQpYraw7mjjXb+8/1n/Aq4fxBfrFukb7zfw16spe77p5FKhyy9453xdeeb/8Vu215PfIuqXFxs+aZfvba0viReTXVxa7ZG+z7W/df7VU9JsP7NjhvvmWPydzL/C3y189iJ805QPscJS9hT5jm2/dMy7tv3vu1D5vzK26pLiJYpJP/Zarr95a+aq80Zcp70fhJI5ZEk+VqfJdSStu+Xc33vlqCT5N1KtcPNL4TXlHNKzsq/LWnbhW8ndt+ZW/hrMX/VszferVj2+TH5W7cq/M1b0PiJqFORf9ImVv+ef8NamgxLLNpu7dKv2pWZf7396qFxF/pkm3590f8VX9HaS1h026Vl+aaRV/vLt/vV1U/iMqnwmXeMralcMn3WmZl/76qH/Wyf3amul/06T/AHt1Q26brhc/xSbawn/EKXwneLpE1nqS2rs0FxHt85W+Vl3LWD4qtYbW1VV/1jSbmauombz9Qkkdnlmjb95I3zM392uf8aSxytHGi/Kq7W/2q9Ka/cnnqXNUjylOP914f0+ZZN22RlZW/h+asncrXzN8u1m3VuWsW/wb5ir83nMzVz8y7G+7/FXDPm9nE7KUvekEcG+4WNW+81O2/LJ823+7RvWKZWVf9qmtLt2r97+KsOXlNR03737P/u1NeNsjX5qjjb5o2X/aX5qjvPlkqZS5YlcvvGxGiqvy/dqRdrr83zbm+7Uavu+Xb96mx/7P8Nfec3KeZyjvvSbl/hp3yq3z/LRGn7z5f++qFT7zP8y/3qz5fdEO2f3fmp0m1pI/L+9t+aoW3OzRqv8AwKm/ck3NurSPuxHEI3+Xa/zL/FTo2+Zdv/fNH+tVVVVX5qkkt2WRvmVqqMRjvuKqr97+KhovKuGZWqFWZ41p0f8Atf8AAav4vdI5Sb7nzfNuZvlp0f72RdzbWb+9ULStuX7u2iF/325l+VWqeb+UmxYuNyzbWb7tRxytEzf3m+9TZH/eKzf5WpJHjRtyt8rUPmJ5SSZ99rudvNbd8q/7NQxv5rR7221H5v3mWiSdZW3N977tE5RKjEbJ5b7l3bqh2NE3ys22rVxOsu3bGqsq7ajklV46iX900jzFeSXf8zNVeT55P7v92rSqrw1TmT/gVefX+HmkdMSSN1b73ytVqOXcrNu+792stX2tVyF/N+ZP++VrKhW5pcoTiXI52ePb97+9U0cqvH8y7f7tVdi/M27/AIDTo2klVVX5f4a9OL5TmlEm+8q/w/3WqGR9zfK1OkZU3My/N92oY12SbVq3L3eUIx+0WNrP9zdTVRd23+L71Ojl2SfKv8NRsrPJ8y7W2/8AfVLlESQ+Z5ny/dptw29v4Wp21U/d/d/3ajaJtzbfmaplKUY8sRx+IqySs+1mqncRbG3f3vmrQkVUXau2q7Rb42/3flrzK9P2kTqpyKa/I33mq4tw23yW+7VH7u6ppJftEas3ysv3v9qvGpS9nKUTpcQ/1Fwrf+O06RdkjbfmX+Fqb/rV+amyfLt27qKnwkitTPuybv4aP4qmWLey7m+XbWEY8wELf722o/8AerQWwV45tzbdtu00bf8APRlZflqgtRVjKMioy5hNn+1SsjVL5S7dy/8A7NRsrbW21hOBUZDd2z721qazL/d+X/ep2xlZd33WoaDbWfs5cpfNEPlb7vy03+L5qd5Tbfu0bW+8q0ckv5Q5oka7qkji89tqN83/AKFQyN/Evzf7tGz+9VQjIVwki2Ntb5W/u1JGu5v4Vp32jfH5bxrL/dq1p+mtdSbVX738TfLXZSpSlLmMpVOU0NF0uO4mWQsq/wAW1m+9W/8A2dHF5bPIs7bv9UtVLfS28tdu3zF+XdU29Ytu77y/K1fQ0qf2YniVKnNLmLmxd3yKq/w7dvy1HvVI/vL/ALtRx+czfKv+196nLArTLt+Zl/vV7NOnyxOOUv5iSP8Aex/3lpkks0W1Yv8AV0/a21lWmL5nmLt/1e75q1j8RmT6bqTaXeLIiru+9tZfl3UTSyXEjTeYu5vvfL8tEkEcW1iqtTZIPu7Pu/3aqxD5ZSJti/K235v4ads81v8Ad/hqHypty/3VbdUkaNu/vUUiJBv3R/Nub5v++adJ/q/mb/gNN+baqt/u0R2+z5nZmZW+Wt5e9HmJK91u/wCWbLuqjqief8yMqstWLpG2q1U7x2+7/eXdurhqHdR+IwZHZZNzf3vu1raDL/pTfd2/71ZtxueT5/8AvqpLVGVlmT7v3W2/3a+fl7sj15e9E2NQgks/3i/e3VcW6/eQtFI0Uy7WVt21qp2rfaNqzyfeX5adJEtrJHuVpWVv/HajmlGXMc0Y/ZkdA3jS803VJm8xvlb/AJafMrVpL4ytdXk8nzlgk/us1cTrW26vJo2byvm3K396sOazkX7yr/vbq3+uVI+6ZywtOR0Hiq1a6urVlZW8v721t25ajvr+H7L5MEir/Dtrm/3ysqozL/s7qbvkbcrqrNWEsV73MdccP7sYkl0q+X8zKzbqo7tm1mqx8r/Ku77tQyL93dXkVfelzHfGPLEJE+Zmao9u77rfLUzRb41Zdv8Au1HIn8K/drlnEsbv/wC+f/Qq0LN9kci/MvyrWf5Xy7avLL5S1VLm5uYVQWHduZt3zbW+7V/TYFazsWVtszSSblb+7WXb/J8zfLurWs28q3j+Vf3cbN8y/wB6vRpe9LmMJ/ymTN/x8SbWq1oNvJdapZwxbWkkmjjX/eZttZ8iN/wLdW94Vi23n2j5t0PzfLWEVzVCpy5aZ2WnwK0mrN8rNHJtZVbdXnuuXDXFwyszfe2rXoGj/wDEm8LzSS/666m8xmrhWTz9QmuG+aGNvl/2mauyvH937pw0I+/KRrMzQeC5LVZPla6jb7v8S1ysjN533v4q6iO4WXQb6Nvm8llZf9quXj/eybmrlrc3uxOqh8MiaZmeaST/AGv++ahb7u7d81TSJtjqGNN8nzfd27vlrmn8R0x+EkjT7u7+Fqhml82Zmq4vzQr/AA/xVTjTdJ/wKsp/yhE25Puru/4DT42ZV+Wq7fN91fmqT/j32s/zV97KUYyPO5SSTy/l2f8AfVN83/d+X+GoVl2SN8y7aj+1bP4vmqZVYhySL0itFGsn8LfeqBmVpFaovPZ4/wDZqPezNu/ib+9USqlxiWpLiNtu35dtEkq+X5m773y7aqrE33W/4DUjRb/l+anGcuUOWJIsse3azU1rhf4ab5H8X/fVOji2fM6/7tRzSkV7o1Zfm/vbaGuvl27dzU7yvl+Vvm3VNHZSPHu20WqEy5SH7RI0e3bUO9v49q1a+zqnyvG27/eo2/xbfvfw1XJLmDmiVd7O1Ee6rjL5TblX5ttPji+6v8X92j2Ug54lSOKR13bvm/hWmxxTfxfdWtT7L/Erf73+zVPyvl2rVSgRGZVbcv8As1H8z/drb8iPy13/AHmqBreGKTayr8v92s5UPhiONWJiyW7P92mws0Xyt92tSSDfJ8qtt/8AQabJatKv+1trhlg5RlzRNva/ZkRq7Oqt/wAB21Y2qv3fvLVGPdF8rbasQ/Purupzv7pMokkif3m+X+7TZPkjXatH+z/FUlxKzyfw/L92tZf3iA37WX+GjzWaT5fvLTml3/d+9Ufmt/s0cxBLG+/dJ/3ytRfNuZt1OZWT+Jaj2MklSOIfN833WaiFF/ebv7v/AAGm/wAW7+Go/wCOueRqUZEpsfSrU0Xy/LVdfl+9XiVIctQ7Iy90cyfN8tDJuqWkZfu1UqfukcxFtZ/u1PaxNPujWPc22pIbVvlVfl3fMrVuaPa+RqCqu3dIu7d/eqqdCUZR5jCdXliV7xPKvGV1227N5aqv8LMtYM0H2eaSH+JWrrNWi/0y4hl27lj3LXK3j7rpmX/gVGKjH7JOHqc0eYj+6v8AtL8rLVizVpZFjRvmoZrfztu3a33dy/dahbKSKTzEm3bfu7a4YxOmUvdNKGwWVWjVlWSP+Fv4qbHoy3Ucf3opG/i+8tR2usyQSfv4Ul/ut/FWpZ6pa+YzbvKrpjynJL2kfhMuaya3bbPuZVbb8v8AFSNE1rt2Wv8ArPl+Zd1daut6XFtmnWNv92odQv8ASbrbJFNFukb5d0nzLXVyE+1l9o5NrK6lk3Tr5C/3m/hqNrX5fl2/7K1rSWs17IqsytH/AAr/AHqs2ehx+Z5k7btv8K0RwkpFfWYx+IxLPTpnVf3f3v4v7tdFa2a2sKrcfN/dVamuN0UKxxKq1Hum8vdt+b+GvaoYWnTjE86pXlULm6H93HAzKzLu2tVe4smXczNsVmoX51Xd/rF+WnRszq25l/2a7+WP2Tm96JC1kybVWRqtW8u2TduXav3abHL+7ZlX5qF2v99dn93bVuISJpJVf5v9r5qI1/vLtX7tJH8y7n+633an2bfvfwrVR90wIVTdJtZqk3t+8UblqFdvmfMzbv8A0Ghl+7823/2aiKAn2fu1VGamW6skjfM3zfdqSR9lr/00+7TVTeq7f91qzjGRH2R0yyNIrO3y1HJu+ZvM+981TNKrt8v8P96o2+f5flrSXu/CESveS/6P/tVizXCv99vvN93+7WlefLJ8zVhzbvM+9/tV59WfKepQh7pHeW7bf9n+9XQeDdBm1vR9cmgj3fY1jZm/uq1ZMm17fy2+avRPgHoy69r3ijS92xrjRZmh2tt8yRWVtv8A6FXnckZVDXEVeWlL+6ee+VN8v8Lfwr/drShZrqSNZ22srL/F975qdeRNdXkccK7Wb7qr97dVfVLJmk2zwtBNH/C3ytXJOnLm5S41Pae8aGtLHPq11H/E0m7dt27qwbi1mWSRW+b/AGqv65PIl9N8vy/L/wAB+WsiS4k8z5G3Lt+61cz+I3hGRTm2r83zL/vU3ayKshbctWG2ttaeNf8AgLVVkdfm+b5W/h/u1yy92R1RHbG/u7G2/K396q/lbv8Aab/arWtYPN0+ZfMXdG25f92qc1rt+Zdv/AaJ0+b3ioy97lK/lNtbdUe9/wC9Vq3i/wBI2q27cu2qu/d8u35q5JRl9ouMgjTdJtWrF1/q13fe/hpbOL7zN8tM3b5PMdvlX5VquX3QkR7m+WNf4q1Lp/8AR418xvu7fvfw1mx/6zc1WLp98fy/eZq6aEuWPvGTjzSIW/ik2/K1dN4Zi2afNu3fvG2/LXOwo08kaqvyr96vQNLs47e1s4WXa0m5t26t6FP3uYwxEvd5SHxF8sNvZxN975f92uVuG+y3Hlja0cLbf95q1NYvf9Ok/iVflVlrn5mZfMk2+Vubcu6nXkZ0oy5Sb7R5Gm3Ee3c0lU7Vf3i/N92rt15aRqrfxVWhRUjkkZmrnnvE64lWbcu7/e+WnW67IZG/vfL/ALtNZtzfNU0cTIq/drmlH95zGv2Qbalqqr/F/FUcK1JeeX5iq33Y12rtp9uu2Tc33d1ZcsuYkn837zLUm1mXdUrbUk2p/wCPU+OLZHMzfdb5flr7iMJSj7xwSkU2Vm+apPK/d7VX/gNO3bP7y/3akV//ALLbUygW5SI9mz5W+WmxxfvPmb5aJJ98jMjUL91W3bflrf3RDplXcu1l+ajZsb725f8Aeobam3ctNj2/e3LQ9QLH3V3fwtUexn+ahtqf3qd8zSbV/h+981EfekQNjRflj+7U25lbbuoZPmXb81HzfeX5l3Vry8suUiXvA0vmsrfw/dp0zLFt2q1DSx7vu/dXdRu3KzNt/vLQ+bmGOh23jMzbvlbbR/y2kb7vy/LUay7Nqp8rfe+WmySyfaNzL822pn7ouX3ixMzJCq7fmqGP/WfN8q1J5saL80jN8v8A3zUHmq23a1P4gjEs7o9v+s+bd92iR9siqq/vF/iqru3fMirRvaf5i1Zyn70Yh7MtbGSNt3y+Z81VY/3EjbfvN8tOa4+6sjfd+7UcbxtJ8tH2veCPN9oS6ijlhVl3bqqQ/eX/ANBrQklVVbau7/eqjNEyfvE/3a5qsfe9odMJe7yj2Zfm/vUsm77vy1DG25Wb/vqnR/N8zf3f4qj2vN7xXKSKi7l/hqTZGn/AvlqHa235f7tOt1Zm/wB1d1b0p83umcokzIqfKzfw7qjZtkf97/apuxvmZqkj+7/s1X2veERr91t33m+9Rv8A4dv8X8VNZl/76p0kTeX/ALX3vmrOXwlkcn975arNt8z/AGassrbfm+9UOz5a8+rHmNYhs/d1NbxLLJ5LLtZl+X5qh27lqRkZfmH+9U8vuhI1IX/d/ZZ12yR/dl/9lokvfsVxGqr/AA7VZW+61VZp2urdWf8A1n8TbqbNFut/M3VpV+HmOVR973jUuLr7VGzNt+0fd/3q5tYt0jN8vy1It15TVC0v7xty15E5xqHVTpcvuxCG3mnbasbOzfNViNJLVtrqqtTYX3yR/wB3d/FVxfMgk4VZ5F+ZaqlGPxRKlL+YjZZH+Z12r/tVV8j93/s/erQX7VeSfv8Ay/m+ZttXJIoW2qu1tv3dtd1LDSqe8c3teUyFtWdvlX5av6fpcfnf6vdJ96ppIvs8i7mVd3zVIrbtsiyKv8NerSwcYy94ynVlKPulyZ/sskbJtb+9Vq3WNY/M3fe/hrMW6WL5X+6zVP56/e+9/wA81r0IfynC4cxamljXa33lb/x2pt7M25F+7Wa3+pXe23+9tqaO42Ku6rj8PumTp/ykkkX3ZHb+L5abJEsCx/MzfxbadM++Rdv3V+Wm3i+bJuVtsm35qgOUtSIqx7k/75qP/Xsv3f8AZWpJG8iRfm+Xb81V9/myN/dat/ejEzLFxcbf3aLu/vLR+83LtXdu+781Rwxbbht0nzN/46tOh/4+mZf73977tTzSItEmaJd3+0zU6RVWNvm3baj3b23Lt+98q/3qmZFuF+b5d33Vo92JlIj2b/vfL/vVJ5XlN/D/AN9UlxLHLtXb8392lhdd396mWJbqqrJJu3f3arTS/MzVYji/hXbt+81R+VCrfMzU+TmCMjPvrjbHt+833qx5m+Xd/erWul3s2xty1lyRNEu1/vferzakZRPVo8vKN+Zl/hr1T9l2waf48aDCkjK3kzblVdyyfu2+Vq8p8rytzf8AfVdZ8JfHN18PPiZ4f8QWu2Vre4WNlk+60cnyt/6FWUPd5ZBiYSqUaij/ACm58cPDUngv4jX0draywW8kjTRqvy7d38NV7qfTfENrZ3ErSL5aqsyx/Myt/er63/ap+HEnjuxtXso7eBryNmXd8si3Ea7vl/3lr4WtZ5tLuJFbdFMq/wB3+H/dqMRy3jVXwyPLy+ft6Si/iidB4g8PSWFwzIv26Fv9XcqrbWX+9XI3yyWs3ybdv96vUvAPxSsdI3WOrq0WjyMrTNbKsk1v/e8vd97/AHa0Pih4Z+HsWl6frXgrxA+pafqW5ZrSfb9ptZl+9uX+FWrz6tKMv4Z6lKpUpy5akTw+Z/NZdu2oZEkX722ugvNEX5Wib5W+aqa6NM+5flZa8vk5viPVjKPKVbOVrVV/iWT5WWppHVfufxVDcWsiyNu+X/doj/uv81LmlH3Q934iH/lpu+781OvIlWZm/vfMtL9n8qRvl3NUrWu+GNpG/eN8tZ8sg5ivt3/Kn+8zf3abI3zbdvyrTm+b935m2OiOL7Q3+yv3VocZS92JXMOt1+8z/wDj1H/Hwsn91flp10v8O7cq/wAVOtYmlWTa21f4qqPxcsQ/vFjTbdvtEbIv7v8A1bf7TV32qIunWszStuk8lVj/ANn5a5vT7LbHH5X+rVt3+9VrxJqP239y0nzKu6vTh+7p8p585e0lyxMOOJYo2muGX/d3VR3farjc/wDD/DTrhJLiRt0i7ajkZYl2ozbm/i21x1P5pHZGIt0zfaP+mjf+O1BcPt/dovyr97/eqSFWWRpG+6v3manR2vm/vGkXbu/76rH+JEsZb2rN+8f5Y/4t1PZ/tDed92ONdq1LdT/avlVtsartqGb90qx7fl+9tpyhKIubmIIU81vmrQ02KOWRmf8A1ca7m/3qz49z/Kq7m/u1sSPDBbrborNu+aTbU0oyqe8Ez//Z"/>
  <p:tag name="MMPROD_10004LOGO" val=""/>
  <p:tag name="MMPROD_NEXTUNIQUEID" val="10009"/>
  <p:tag name="MMPROD_10096PHOTO" val=""/>
  <p:tag name="MMPROD_10096LOGO" val=""/>
  <p:tag name="MMPROD_UIDATA" val="&lt;database version=&quot;9.0&quot;&gt;&lt;object type=&quot;1&quot; unique_id=&quot;10001&quot;&gt;&lt;property id=&quot;20139&quot; value=&quot;%n. %s&quot;/&gt;&lt;property id=&quot;20141&quot; value=&quot;Kinh tế châu Phi&quot;/&gt;&lt;property id=&quot;20144&quot; value=&quot;1&quot;/&gt;&lt;property id=&quot;20146&quot; value=&quot;0&quot;/&gt;&lt;property id=&quot;20147&quot; value=&quot;0&quot;/&gt;&lt;property id=&quot;20148&quot; value=&quot;5&quot;/&gt;&lt;property id=&quot;20184&quot; value=&quot;7&quot;/&gt;&lt;property id=&quot;20193&quot; value=&quot;-1&quot;/&gt;&lt;property id=&quot;20221&quot; value=&quot;D:\My picture\Anh cua Mai\112014\&quot;/&gt;&lt;property id=&quot;20224&quot; value=&quot;C:\Users\welcome\Documents\My Adobe Presentations\Kinh tế châu Phi&quot;/&gt;&lt;property id=&quot;20250&quot; value=&quot;0&quot;/&gt;&lt;property id=&quot;20251&quot; value=&quot;0&quot;/&gt;&lt;property id=&quot;20259&quot; value=&quot;0&quot;/&gt;&lt;object type=&quot;4&quot; unique_id=&quot;10002&quot;&gt;&lt;object type=&quot;5&quot; unique_id=&quot;10003&quot;&gt;&lt;property id=&quot;20000&quot; value=&quot;0&quot;/&gt;&lt;property id=&quot;20149&quot; value=&quot;Nguyễn Tuyết Mai&quot;/&gt;&lt;property id=&quot;20150&quot; value=&quot;Giáo viên&quot;/&gt;&lt;property id=&quot;20151&quot; value=&quot;10881144_709678945813370_167698370_n.jpg&quot;/&gt;&lt;/object&gt;&lt;object type=&quot;5&quot; unique_id=&quot;10004&quot;&gt;&lt;property id=&quot;20000&quot; value=&quot;0&quot;/&gt;&lt;property id=&quot;20149&quot; value=&quot;NguyenTuyetMai&quot;/&gt;&lt;property id=&quot;20150&quot; value=&quot;Giao vien&quot;/&gt;&lt;property id=&quot;20151&quot; value=&quot;10881144_709678945813370_167698370_n.jpg&quot;/&gt;&lt;/object&gt;&lt;object type=&quot;5&quot; unique_id=&quot;10096&quot;&gt;&lt;property id=&quot;20149&quot; value=&quot;Nguy?n Tuy?t Mai&quot;/&gt;&lt;property id=&quot;20150&quot; value=&quot;Giáo viên&quot;/&gt;&lt;property id=&quot;20151&quot; value=&quot;10881144_709678945813370_167698370_n.jpg&quot;/&gt;&lt;/object&gt;&lt;/object&gt;&lt;object type=&quot;8&quot; unique_id=&quot;10005&quot;&gt;&lt;/object&gt;&lt;object type=&quot;2&quot; unique_id=&quot;10006&quot;&gt;&lt;object type=&quot;3&quot; unique_id=&quot;10007&quot;&gt;&lt;property id=&quot;20148&quot; value=&quot;5&quot;/&gt;&lt;property id=&quot;20300&quot; value=&quot;Slide 1 - &amp;quot;CHÀO MỪNG CÁC THẦY CÔ ĐẾN DỰ GIỜ - LỚP 7E&amp;quot;&quot;/&gt;&lt;property id=&quot;20303&quot; value=&quot;Nguy?n Tuy?t Mai&quot;/&gt;&lt;property id=&quot;20307&quot; value=&quot;256&quot;/&gt;&lt;property id=&quot;20309&quot; value=&quot;0&quot;/&gt;&lt;/object&gt;&lt;object type=&quot;3&quot; unique_id=&quot;10008&quot;&gt;&lt;property id=&quot;20148&quot; value=&quot;5&quot;/&gt;&lt;property id=&quot;20300&quot; value=&quot;Slide 2 - &amp;quot;Kiểm tra bài cũ&amp;quot;&quot;/&gt;&lt;property id=&quot;20303&quot; value=&quot;Nguy?n Tuy?t Mai&quot;/&gt;&lt;property id=&quot;20307&quot; value=&quot;297&quot;/&gt;&lt;property id=&quot;20309&quot; value=&quot;0&quot;/&gt;&lt;/object&gt;&lt;object type=&quot;3&quot; unique_id=&quot;10009&quot;&gt;&lt;property id=&quot;20148&quot; value=&quot;5&quot;/&gt;&lt;property id=&quot;20300&quot; value=&quot;Slide 3&quot;/&gt;&lt;property id=&quot;20301&quot; value=&quot;Gioi thieu&quot;/&gt;&lt;property id=&quot;20303&quot; value=&quot;Nguy?n Tuy?t Mai&quot;/&gt;&lt;property id=&quot;20307&quot; value=&quot;277&quot;/&gt;&lt;property id=&quot;20309&quot; value=&quot;0&quot;/&gt;&lt;/object&gt;&lt;object type=&quot;3&quot; unique_id=&quot;10010&quot;&gt;&lt;property id=&quot;20148&quot; value=&quot;5&quot;/&gt;&lt;property id=&quot;20300&quot; value=&quot;Slide 4 - &amp;quot;Tiết 33 – Bài 30&amp;quot;&quot;/&gt;&lt;property id=&quot;20303&quot; value=&quot;Nguy?n Tuy?t Mai&quot;/&gt;&lt;property id=&quot;20307&quot; value=&quot;275&quot;/&gt;&lt;property id=&quot;20309&quot; value=&quot;0&quot;/&gt;&lt;/object&gt;&lt;object type=&quot;3&quot; unique_id=&quot;10011&quot;&gt;&lt;property id=&quot;20148&quot; value=&quot;5&quot;/&gt;&lt;property id=&quot;20300&quot; value=&quot;Slide 5&quot;/&gt;&lt;property id=&quot;20301&quot; value=&quot;Gioi thieu nganh NN&quot;/&gt;&lt;property id=&quot;20303&quot; value=&quot;Nguy?n Tuy?t Mai&quot;/&gt;&lt;property id=&quot;20307&quot; value=&quot;287&quot;/&gt;&lt;property id=&quot;20309&quot; value=&quot;0&quot;/&gt;&lt;/object&gt;&lt;object type=&quot;3&quot; unique_id=&quot;10012&quot;&gt;&lt;property id=&quot;20148&quot; value=&quot;5&quot;/&gt;&lt;property id=&quot;20300&quot; value=&quot;Slide 6&quot;/&gt;&lt;property id=&quot;20301&quot; value=&quot;Phim mo bai&quot;/&gt;&lt;property id=&quot;20303&quot; value=&quot;Nguy?n Tuy?t Mai&quot;/&gt;&lt;property id=&quot;20307&quot; value=&quot;284&quot;/&gt;&lt;property id=&quot;20309&quot; value=&quot;0&quot;/&gt;&lt;/object&gt;&lt;object type=&quot;3&quot; unique_id=&quot;10013&quot;&gt;&lt;property id=&quot;20148&quot; value=&quot;5&quot;/&gt;&lt;property id=&quot;20300&quot; value=&quot;Slide 7&quot;/&gt;&lt;property id=&quot;20301&quot; value=&quot;gioi thieu cac nhom cay trong&quot;/&gt;&lt;property id=&quot;20303&quot; value=&quot;Nguy?n Tuy?t Mai&quot;/&gt;&lt;property id=&quot;20307&quot; value=&quot;260&quot;/&gt;&lt;property id=&quot;20309&quot; value=&quot;0&quot;/&gt;&lt;/object&gt;&lt;object type=&quot;3&quot; unique_id=&quot;10014&quot;&gt;&lt;property id=&quot;20148&quot; value=&quot;5&quot;/&gt;&lt;property id=&quot;20300&quot; value=&quot;Slide 8&quot;/&gt;&lt;property id=&quot;20303&quot; value=&quot;Nguy?n Tuy?t Mai&quot;/&gt;&lt;property id=&quot;20307&quot; value=&quot;294&quot;/&gt;&lt;property id=&quot;20309&quot; value=&quot;0&quot;/&gt;&lt;/object&gt;&lt;object type=&quot;3&quot; unique_id=&quot;10015&quot;&gt;&lt;property id=&quot;20148&quot; value=&quot;5&quot;/&gt;&lt;property id=&quot;20300&quot; value=&quot;Slide 9&quot;/&gt;&lt;property id=&quot;20303&quot; value=&quot;Nguy?n Tuy?t Mai&quot;/&gt;&lt;property id=&quot;20307&quot; value=&quot;261&quot;/&gt;&lt;property id=&quot;20309&quot; value=&quot;0&quot;/&gt;&lt;/object&gt;&lt;object type=&quot;3&quot; unique_id=&quot;10016&quot;&gt;&lt;property id=&quot;20148&quot; value=&quot;5&quot;/&gt;&lt;property id=&quot;20300&quot; value=&quot;Slide 10&quot;/&gt;&lt;property id=&quot;20303&quot; value=&quot;Nguy?n Tuy?t Mai&quot;/&gt;&lt;property id=&quot;20307&quot; value=&quot;281&quot;/&gt;&lt;property id=&quot;20309&quot; value=&quot;0&quot;/&gt;&lt;/object&gt;&lt;object type=&quot;3&quot; unique_id=&quot;10017&quot;&gt;&lt;property id=&quot;20148&quot; value=&quot;5&quot;/&gt;&lt;property id=&quot;20300&quot; value=&quot;Slide 11&quot;/&gt;&lt;property id=&quot;20303&quot; value=&quot;Nguy?n Tuy?t Mai&quot;/&gt;&lt;property id=&quot;20307&quot; value=&quot;303&quot;/&gt;&lt;property id=&quot;20309&quot; value=&quot;0&quot;/&gt;&lt;/object&gt;&lt;object type=&quot;3&quot; unique_id=&quot;10018&quot;&gt;&lt;property id=&quot;20148&quot; value=&quot;5&quot;/&gt;&lt;property id=&quot;20300&quot; value=&quot;Slide 12&quot;/&gt;&lt;property id=&quot;20303&quot; value=&quot;Nguy?n Tuy?t Mai&quot;/&gt;&lt;property id=&quot;20307&quot; value=&quot;299&quot;/&gt;&lt;property id=&quot;20309&quot; value=&quot;0&quot;/&gt;&lt;/object&gt;&lt;object type=&quot;3&quot; unique_id=&quot;10019&quot;&gt;&lt;property id=&quot;20148&quot; value=&quot;5&quot;/&gt;&lt;property id=&quot;20300&quot; value=&quot;Slide 13&quot;/&gt;&lt;property id=&quot;20303&quot; value=&quot;Nguy?n Tuy?t Mai&quot;/&gt;&lt;property id=&quot;20307&quot; value=&quot;265&quot;/&gt;&lt;property id=&quot;20309&quot; value=&quot;0&quot;/&gt;&lt;/object&gt;&lt;object type=&quot;3&quot; unique_id=&quot;10020&quot;&gt;&lt;property id=&quot;20148&quot; value=&quot;5&quot;/&gt;&lt;property id=&quot;20300&quot; value=&quot;Slide 14&quot;/&gt;&lt;property id=&quot;20303&quot; value=&quot;Nguy?n Tuy?t Mai&quot;/&gt;&lt;property id=&quot;20307&quot; value=&quot;301&quot;/&gt;&lt;property id=&quot;20309&quot; value=&quot;0&quot;/&gt;&lt;/object&gt;&lt;object type=&quot;3&quot; unique_id=&quot;10021&quot;&gt;&lt;property id=&quot;20148&quot; value=&quot;5&quot;/&gt;&lt;property id=&quot;20300&quot; value=&quot;Slide 15&quot;/&gt;&lt;property id=&quot;20303&quot; value=&quot;Nguy?n Tuy?t Mai&quot;/&gt;&lt;property id=&quot;20307&quot; value=&quot;302&quot;/&gt;&lt;property id=&quot;20309&quot; value=&quot;0&quot;/&gt;&lt;/object&gt;&lt;object type=&quot;3&quot; unique_id=&quot;10022&quot;&gt;&lt;property id=&quot;20148&quot; value=&quot;5&quot;/&gt;&lt;property id=&quot;20300&quot; value=&quot;Slide 16&quot;/&gt;&lt;property id=&quot;20303&quot; value=&quot;Nguy?n Tuy?t Mai&quot;/&gt;&lt;property id=&quot;20307&quot; value=&quot;300&quot;/&gt;&lt;property id=&quot;20309&quot; value=&quot;0&quot;/&gt;&lt;/object&gt;&lt;object type=&quot;3&quot; unique_id=&quot;10023&quot;&gt;&lt;property id=&quot;20148&quot; value=&quot;5&quot;/&gt;&lt;property id=&quot;20300&quot; value=&quot;Slide 17&quot;/&gt;&lt;property id=&quot;20303&quot; value=&quot;Nguy?n Tuy?t Mai&quot;/&gt;&lt;property id=&quot;20307&quot; value=&quot;268&quot;/&gt;&lt;property id=&quot;20309&quot; value=&quot;0&quot;/&gt;&lt;/object&gt;&lt;object type=&quot;3&quot; unique_id=&quot;10024&quot;&gt;&lt;property id=&quot;20148&quot; value=&quot;5&quot;/&gt;&lt;property id=&quot;20300&quot; value=&quot;Slide 18 - &amp;quot;Bảng phân bố công nghiệp châu Phi&amp;quot;&quot;/&gt;&lt;property id=&quot;20303&quot; value=&quot;Nguy?n Tuy?t Mai&quot;/&gt;&lt;property id=&quot;20307&quot; value=&quot;289&quot;/&gt;&lt;property id=&quot;20309&quot; value=&quot;0&quot;/&gt;&lt;/object&gt;&lt;object type=&quot;3&quot; unique_id=&quot;10025&quot;&gt;&lt;property id=&quot;20148&quot; value=&quot;5&quot;/&gt;&lt;property id=&quot;20300&quot; value=&quot;Slide 19&quot;/&gt;&lt;property id=&quot;20303&quot; value=&quot;Nguy?n Tuy?t Mai&quot;/&gt;&lt;property id=&quot;20307&quot; value=&quot;280&quot;/&gt;&lt;property id=&quot;20309&quot; value=&quot;0&quot;/&gt;&lt;/object&gt;&lt;object type=&quot;3&quot; unique_id=&quot;10026&quot;&gt;&lt;property id=&quot;20148&quot; value=&quot;5&quot;/&gt;&lt;property id=&quot;20300&quot; value=&quot;Slide 20&quot;/&gt;&lt;property id=&quot;20303&quot; value=&quot;Nguy?n Tuy?t Mai&quot;/&gt;&lt;property id=&quot;20307&quot; value=&quot;272&quot;/&gt;&lt;property id=&quot;20309&quot; value=&quot;0&quot;/&gt;&lt;/object&gt;&lt;object type=&quot;3&quot; unique_id=&quot;10027&quot;&gt;&lt;property id=&quot;20148&quot; value=&quot;5&quot;/&gt;&lt;property id=&quot;20300&quot; value=&quot;Slide 21 - &amp;quot;Điền những cụm từ sau vào chỗ trống cho thích hợp:  &amp;quot;&quot;/&gt;&lt;property id=&quot;20303&quot; value=&quot;Nguy?n Tuy?t Mai&quot;/&gt;&lt;property id=&quot;20307&quot; value=&quot;298&quot;/&gt;&lt;property id=&quot;20309&quot; value=&quot;0&quot;/&gt;&lt;/object&gt;&lt;object type=&quot;3&quot; unique_id=&quot;10028&quot;&gt;&lt;property id=&quot;20148&quot; value=&quot;5&quot;/&gt;&lt;property id=&quot;20300&quot; value=&quot;Slide 22 - &amp;quot;TRÒ CHƠI TIẾP SỨC&amp;quot;&quot;/&gt;&lt;property id=&quot;20303&quot; value=&quot;Nguy?n Tuy?t Mai&quot;/&gt;&lt;property id=&quot;20307&quot; value=&quot;271&quot;/&gt;&lt;property id=&quot;20309&quot; value=&quot;0&quot;/&gt;&lt;/object&gt;&lt;object type=&quot;3&quot; unique_id=&quot;10029&quot;&gt;&lt;property id=&quot;20148&quot; value=&quot;5&quot;/&gt;&lt;property id=&quot;20300&quot; value=&quot;Slide 23&quot;/&gt;&lt;property id=&quot;20303&quot; value=&quot;Nguy?n Tuy?t Mai&quot;/&gt;&lt;property id=&quot;20307&quot; value=&quot;291&quot;/&gt;&lt;property id=&quot;20309&quot; value=&quot;0&quot;/&gt;&lt;/object&gt;&lt;object type=&quot;3&quot; unique_id=&quot;10030&quot;&gt;&lt;property id=&quot;20148&quot; value=&quot;5&quot;/&gt;&lt;property id=&quot;20300&quot; value=&quot;Slide 24 - &amp;quot;Về nhà&amp;quot;&quot;/&gt;&lt;property id=&quot;20303&quot; value=&quot;Nguy?n Tuy?t Mai&quot;/&gt;&lt;property id=&quot;20307&quot; value=&quot;273&quot;/&gt;&lt;property id=&quot;20309&quot; value=&quot;0&quot;/&gt;&lt;/object&gt;&lt;object type=&quot;3&quot; unique_id=&quot;10031&quot;&gt;&lt;property id=&quot;20148&quot; value=&quot;5&quot;/&gt;&lt;property id=&quot;20300&quot; value=&quot;Slide 25&quot;/&gt;&lt;property id=&quot;20303&quot; value=&quot;Nguy?n Tuy?t Mai&quot;/&gt;&lt;property id=&quot;20307&quot; value=&quot;274&quot;/&gt;&lt;property id=&quot;20309&quot; value=&quot;0&quot;/&gt;&lt;/object&gt;&lt;/object&gt;&lt;object type=&quot;10&quot; unique_id=&quot;10062&quot;&gt;&lt;object type=&quot;11&quot; unique_id=&quot;10063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0126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4OEFBOTkiLz4NCgkJPHVpY29sb3IgbmFtZT0iZ2xvdyIgdmFsdWU9IjB4MzVEMzM0Ii8+DQoJCTx1aWNvbG9yIG5hbWU9InRleHQiIHZhbHVlPSIweEZGRkZGRiIvPg0KCQk8dWljb2xvciBuYW1lPSJsaWdodCIgdmFsdWU9IjB4NjA3ODZCIi8+DQoJCTx1aWNvbG9yIG5hbWU9InNoYWRvdyIgdmFsdWU9IjB4MDAwMDAwIi8+DQoJCTx1aWNvbG9yIG5hbWU9ImJhY2tncm91bmQiIHZhbHVlPSIweDc3OTM4N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m91dGxpbmUiLz4NCgkJPHVpc2hvdyBuYW1lPSJjY3RleHRoaWdobGlnaHRpbmciIHZhbHVlPSJ0cnVlIi8+DQoJPC9sYXlvdXQ+DQo8L2NvbmZpZ3VyYXRpb24+DQog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755</Words>
  <Application>Microsoft Office PowerPoint</Application>
  <PresentationFormat>On-screen Show (4:3)</PresentationFormat>
  <Paragraphs>155</Paragraphs>
  <Slides>25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CHÀO MỪNG CÁC THẦY CÔ ĐẾN DỰ GIỜ - LỚP 7E</vt:lpstr>
      <vt:lpstr>Kiểm tra bài cũ</vt:lpstr>
      <vt:lpstr>Slide 3</vt:lpstr>
      <vt:lpstr>Tiết 33 – Bài 30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Bảng phân bố công nghiệp châu Phi</vt:lpstr>
      <vt:lpstr>Slide 19</vt:lpstr>
      <vt:lpstr>Slide 20</vt:lpstr>
      <vt:lpstr>Điền những cụm từ sau vào chỗ trống cho thích hợp:  </vt:lpstr>
      <vt:lpstr>TRÒ CHƠI TIẾP SỨC</vt:lpstr>
      <vt:lpstr>Slide 23</vt:lpstr>
      <vt:lpstr>Về nhà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THẦY CÔ GIÁO ĐẾN DỰ GIỜ THĂM LỚP</dc:title>
  <dc:creator>welcome</dc:creator>
  <cp:lastModifiedBy>welcome</cp:lastModifiedBy>
  <cp:revision>150</cp:revision>
  <dcterms:created xsi:type="dcterms:W3CDTF">2014-11-26T07:43:42Z</dcterms:created>
  <dcterms:modified xsi:type="dcterms:W3CDTF">2015-08-20T00:54:27Z</dcterms:modified>
</cp:coreProperties>
</file>